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59" r:id="rId3"/>
    <p:sldId id="261" r:id="rId4"/>
    <p:sldId id="263" r:id="rId5"/>
    <p:sldId id="265" r:id="rId6"/>
    <p:sldId id="266" r:id="rId7"/>
    <p:sldId id="267" r:id="rId8"/>
    <p:sldId id="270" r:id="rId9"/>
    <p:sldId id="276" r:id="rId10"/>
    <p:sldId id="27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9064C0-FE1B-40BB-8D6D-760FB564457B}">
  <a:tblStyle styleId="{0E9064C0-FE1B-40BB-8D6D-760FB56445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54E1B4-72E3-45E7-8980-A737886BA8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/>
    <p:restoredTop sz="94710"/>
  </p:normalViewPr>
  <p:slideViewPr>
    <p:cSldViewPr snapToGrid="0" snapToObjects="1">
      <p:cViewPr varScale="1">
        <p:scale>
          <a:sx n="154" d="100"/>
          <a:sy n="154" d="100"/>
        </p:scale>
        <p:origin x="21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12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910c9cffe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1910c9cffe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910c9cff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1910c9cff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910c9cff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910c9cff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6450" y="901900"/>
            <a:ext cx="6616800" cy="15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6450" y="2695975"/>
            <a:ext cx="27987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4557575">
            <a:off x="8386430" y="952568"/>
            <a:ext cx="290849" cy="238760"/>
            <a:chOff x="8209488" y="3016721"/>
            <a:chExt cx="290857" cy="238766"/>
          </a:xfrm>
        </p:grpSpPr>
        <p:sp>
          <p:nvSpPr>
            <p:cNvPr id="12" name="Google Shape;12;p2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342089">
            <a:off x="252038" y="438381"/>
            <a:ext cx="523936" cy="327115"/>
            <a:chOff x="5041635" y="3575776"/>
            <a:chExt cx="335278" cy="209309"/>
          </a:xfrm>
        </p:grpSpPr>
        <p:sp>
          <p:nvSpPr>
            <p:cNvPr id="15" name="Google Shape;15;p2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9764795">
            <a:off x="8028623" y="438426"/>
            <a:ext cx="523946" cy="327118"/>
            <a:chOff x="5041635" y="3575776"/>
            <a:chExt cx="335278" cy="209309"/>
          </a:xfrm>
        </p:grpSpPr>
        <p:sp>
          <p:nvSpPr>
            <p:cNvPr id="18" name="Google Shape;18;p2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7456763" y="34409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2050050" y="4922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 rot="6379958">
            <a:off x="166588" y="1113799"/>
            <a:ext cx="290843" cy="238755"/>
            <a:chOff x="8209488" y="3016721"/>
            <a:chExt cx="290857" cy="238766"/>
          </a:xfrm>
        </p:grpSpPr>
        <p:sp>
          <p:nvSpPr>
            <p:cNvPr id="23" name="Google Shape;23;p2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/>
          <p:nvPr/>
        </p:nvSpPr>
        <p:spPr>
          <a:xfrm rot="322301" flipH="1">
            <a:off x="-2310860" y="3412299"/>
            <a:ext cx="3973304" cy="3465774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713225" y="3165150"/>
            <a:ext cx="4598400" cy="6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subTitle" idx="1"/>
          </p:nvPr>
        </p:nvSpPr>
        <p:spPr>
          <a:xfrm>
            <a:off x="713225" y="397520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37" name="Google Shape;237;p16"/>
          <p:cNvGrpSpPr/>
          <p:nvPr/>
        </p:nvGrpSpPr>
        <p:grpSpPr>
          <a:xfrm rot="-4557575">
            <a:off x="263117" y="4314580"/>
            <a:ext cx="290849" cy="238760"/>
            <a:chOff x="8209488" y="3016721"/>
            <a:chExt cx="290857" cy="238766"/>
          </a:xfrm>
        </p:grpSpPr>
        <p:sp>
          <p:nvSpPr>
            <p:cNvPr id="238" name="Google Shape;238;p16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 rot="-1007915">
            <a:off x="1298397" y="4777894"/>
            <a:ext cx="290849" cy="238759"/>
            <a:chOff x="8209488" y="3016721"/>
            <a:chExt cx="290857" cy="238766"/>
          </a:xfrm>
        </p:grpSpPr>
        <p:sp>
          <p:nvSpPr>
            <p:cNvPr id="241" name="Google Shape;241;p16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895513" y="48368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</p:nvPr>
        </p:nvSpPr>
        <p:spPr>
          <a:xfrm>
            <a:off x="5298150" y="539500"/>
            <a:ext cx="31185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1"/>
          </p:nvPr>
        </p:nvSpPr>
        <p:spPr>
          <a:xfrm>
            <a:off x="5298150" y="1418350"/>
            <a:ext cx="26088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17"/>
          <p:cNvGrpSpPr/>
          <p:nvPr/>
        </p:nvGrpSpPr>
        <p:grpSpPr>
          <a:xfrm rot="764630">
            <a:off x="8447023" y="420113"/>
            <a:ext cx="290867" cy="238774"/>
            <a:chOff x="8209488" y="3016721"/>
            <a:chExt cx="290857" cy="238766"/>
          </a:xfrm>
        </p:grpSpPr>
        <p:sp>
          <p:nvSpPr>
            <p:cNvPr id="248" name="Google Shape;248;p17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7"/>
          <p:cNvSpPr/>
          <p:nvPr/>
        </p:nvSpPr>
        <p:spPr>
          <a:xfrm flipH="1">
            <a:off x="8720408" y="792219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rot="-2028326" flipH="1">
            <a:off x="8069237" y="4635106"/>
            <a:ext cx="1519591" cy="714269"/>
          </a:xfrm>
          <a:custGeom>
            <a:avLst/>
            <a:gdLst/>
            <a:ahLst/>
            <a:cxnLst/>
            <a:rect l="l" t="t" r="r" b="b"/>
            <a:pathLst>
              <a:path w="46944" h="22067" extrusionOk="0">
                <a:moveTo>
                  <a:pt x="22719" y="0"/>
                </a:moveTo>
                <a:cubicBezTo>
                  <a:pt x="20147" y="0"/>
                  <a:pt x="17573" y="188"/>
                  <a:pt x="15026" y="566"/>
                </a:cubicBezTo>
                <a:cubicBezTo>
                  <a:pt x="11123" y="1151"/>
                  <a:pt x="7109" y="2266"/>
                  <a:pt x="4238" y="4942"/>
                </a:cubicBezTo>
                <a:cubicBezTo>
                  <a:pt x="1367" y="7674"/>
                  <a:pt x="1" y="12301"/>
                  <a:pt x="2064" y="15674"/>
                </a:cubicBezTo>
                <a:cubicBezTo>
                  <a:pt x="3708" y="18378"/>
                  <a:pt x="6942" y="19549"/>
                  <a:pt x="10008" y="20329"/>
                </a:cubicBezTo>
                <a:cubicBezTo>
                  <a:pt x="14675" y="21484"/>
                  <a:pt x="19499" y="22067"/>
                  <a:pt x="24325" y="22067"/>
                </a:cubicBezTo>
                <a:cubicBezTo>
                  <a:pt x="27888" y="22067"/>
                  <a:pt x="31452" y="21749"/>
                  <a:pt x="34957" y="21110"/>
                </a:cubicBezTo>
                <a:cubicBezTo>
                  <a:pt x="38134" y="20525"/>
                  <a:pt x="41452" y="19633"/>
                  <a:pt x="43737" y="17291"/>
                </a:cubicBezTo>
                <a:cubicBezTo>
                  <a:pt x="46079" y="14950"/>
                  <a:pt x="46943" y="11298"/>
                  <a:pt x="45995" y="8120"/>
                </a:cubicBezTo>
                <a:cubicBezTo>
                  <a:pt x="44239" y="2266"/>
                  <a:pt x="39138" y="2378"/>
                  <a:pt x="34232" y="1263"/>
                </a:cubicBezTo>
                <a:cubicBezTo>
                  <a:pt x="30463" y="425"/>
                  <a:pt x="26593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rot="-3636711" flipH="1">
            <a:off x="8720384" y="3647547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 rot="-2056206" flipH="1">
            <a:off x="8325797" y="4753092"/>
            <a:ext cx="290860" cy="238768"/>
            <a:chOff x="8209488" y="3016721"/>
            <a:chExt cx="290857" cy="238766"/>
          </a:xfrm>
        </p:grpSpPr>
        <p:sp>
          <p:nvSpPr>
            <p:cNvPr id="254" name="Google Shape;254;p17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17"/>
          <p:cNvGrpSpPr/>
          <p:nvPr/>
        </p:nvGrpSpPr>
        <p:grpSpPr>
          <a:xfrm rot="-7438244" flipH="1">
            <a:off x="8567065" y="4319566"/>
            <a:ext cx="523946" cy="327121"/>
            <a:chOff x="5041635" y="3575776"/>
            <a:chExt cx="335278" cy="209309"/>
          </a:xfrm>
        </p:grpSpPr>
        <p:sp>
          <p:nvSpPr>
            <p:cNvPr id="257" name="Google Shape;257;p17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7"/>
          <p:cNvGrpSpPr/>
          <p:nvPr/>
        </p:nvGrpSpPr>
        <p:grpSpPr>
          <a:xfrm rot="-9764795" flipH="1">
            <a:off x="80335" y="180939"/>
            <a:ext cx="523946" cy="327118"/>
            <a:chOff x="5041635" y="3575776"/>
            <a:chExt cx="335278" cy="209309"/>
          </a:xfrm>
        </p:grpSpPr>
        <p:sp>
          <p:nvSpPr>
            <p:cNvPr id="260" name="Google Shape;260;p17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7"/>
          <p:cNvSpPr/>
          <p:nvPr/>
        </p:nvSpPr>
        <p:spPr>
          <a:xfrm flipH="1">
            <a:off x="1113333" y="17859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713250" y="1257575"/>
            <a:ext cx="2742600" cy="2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19"/>
          <p:cNvSpPr/>
          <p:nvPr/>
        </p:nvSpPr>
        <p:spPr>
          <a:xfrm rot="-6629057">
            <a:off x="6518038" y="-2078730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-370552" y="4542647"/>
            <a:ext cx="1519577" cy="714254"/>
          </a:xfrm>
          <a:custGeom>
            <a:avLst/>
            <a:gdLst/>
            <a:ahLst/>
            <a:cxnLst/>
            <a:rect l="l" t="t" r="r" b="b"/>
            <a:pathLst>
              <a:path w="46944" h="22067" extrusionOk="0">
                <a:moveTo>
                  <a:pt x="22719" y="0"/>
                </a:moveTo>
                <a:cubicBezTo>
                  <a:pt x="20147" y="0"/>
                  <a:pt x="17573" y="188"/>
                  <a:pt x="15026" y="566"/>
                </a:cubicBezTo>
                <a:cubicBezTo>
                  <a:pt x="11123" y="1151"/>
                  <a:pt x="7109" y="2266"/>
                  <a:pt x="4238" y="4942"/>
                </a:cubicBezTo>
                <a:cubicBezTo>
                  <a:pt x="1367" y="7674"/>
                  <a:pt x="1" y="12301"/>
                  <a:pt x="2064" y="15674"/>
                </a:cubicBezTo>
                <a:cubicBezTo>
                  <a:pt x="3708" y="18378"/>
                  <a:pt x="6942" y="19549"/>
                  <a:pt x="10008" y="20329"/>
                </a:cubicBezTo>
                <a:cubicBezTo>
                  <a:pt x="14675" y="21484"/>
                  <a:pt x="19499" y="22067"/>
                  <a:pt x="24325" y="22067"/>
                </a:cubicBezTo>
                <a:cubicBezTo>
                  <a:pt x="27888" y="22067"/>
                  <a:pt x="31452" y="21749"/>
                  <a:pt x="34957" y="21110"/>
                </a:cubicBezTo>
                <a:cubicBezTo>
                  <a:pt x="38134" y="20525"/>
                  <a:pt x="41452" y="19633"/>
                  <a:pt x="43737" y="17291"/>
                </a:cubicBezTo>
                <a:cubicBezTo>
                  <a:pt x="46079" y="14950"/>
                  <a:pt x="46943" y="11298"/>
                  <a:pt x="45995" y="8120"/>
                </a:cubicBezTo>
                <a:cubicBezTo>
                  <a:pt x="44239" y="2266"/>
                  <a:pt x="39138" y="2378"/>
                  <a:pt x="34232" y="1263"/>
                </a:cubicBezTo>
                <a:cubicBezTo>
                  <a:pt x="30463" y="425"/>
                  <a:pt x="26593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9"/>
          <p:cNvGrpSpPr/>
          <p:nvPr/>
        </p:nvGrpSpPr>
        <p:grpSpPr>
          <a:xfrm rot="-2859763">
            <a:off x="8508054" y="3874664"/>
            <a:ext cx="335282" cy="209311"/>
            <a:chOff x="5041635" y="3575776"/>
            <a:chExt cx="335278" cy="209309"/>
          </a:xfrm>
        </p:grpSpPr>
        <p:sp>
          <p:nvSpPr>
            <p:cNvPr id="284" name="Google Shape;284;p19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9"/>
          <p:cNvGrpSpPr/>
          <p:nvPr/>
        </p:nvGrpSpPr>
        <p:grpSpPr>
          <a:xfrm rot="9764795">
            <a:off x="8522160" y="375939"/>
            <a:ext cx="523946" cy="327118"/>
            <a:chOff x="5041635" y="3575776"/>
            <a:chExt cx="335278" cy="209309"/>
          </a:xfrm>
        </p:grpSpPr>
        <p:sp>
          <p:nvSpPr>
            <p:cNvPr id="287" name="Google Shape;287;p19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/>
          <p:nvPr/>
        </p:nvSpPr>
        <p:spPr>
          <a:xfrm>
            <a:off x="8865955" y="422694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9"/>
          <p:cNvGrpSpPr/>
          <p:nvPr/>
        </p:nvGrpSpPr>
        <p:grpSpPr>
          <a:xfrm rot="-4557575">
            <a:off x="438255" y="4698743"/>
            <a:ext cx="290849" cy="238760"/>
            <a:chOff x="8209488" y="3016721"/>
            <a:chExt cx="290857" cy="238766"/>
          </a:xfrm>
        </p:grpSpPr>
        <p:sp>
          <p:nvSpPr>
            <p:cNvPr id="291" name="Google Shape;291;p19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9"/>
          <p:cNvGrpSpPr/>
          <p:nvPr/>
        </p:nvGrpSpPr>
        <p:grpSpPr>
          <a:xfrm rot="9764795">
            <a:off x="80448" y="4184601"/>
            <a:ext cx="523946" cy="327118"/>
            <a:chOff x="5041635" y="3575776"/>
            <a:chExt cx="335278" cy="209309"/>
          </a:xfrm>
        </p:grpSpPr>
        <p:sp>
          <p:nvSpPr>
            <p:cNvPr id="294" name="Google Shape;294;p19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19"/>
          <p:cNvSpPr/>
          <p:nvPr/>
        </p:nvSpPr>
        <p:spPr>
          <a:xfrm>
            <a:off x="7941055" y="225669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3636711">
            <a:off x="280595" y="3364672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5"/>
          <p:cNvGrpSpPr/>
          <p:nvPr/>
        </p:nvGrpSpPr>
        <p:grpSpPr>
          <a:xfrm rot="-2859763">
            <a:off x="340529" y="434839"/>
            <a:ext cx="335282" cy="209311"/>
            <a:chOff x="5041635" y="3575776"/>
            <a:chExt cx="335278" cy="209309"/>
          </a:xfrm>
        </p:grpSpPr>
        <p:sp>
          <p:nvSpPr>
            <p:cNvPr id="424" name="Google Shape;424;p25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25"/>
          <p:cNvGrpSpPr/>
          <p:nvPr/>
        </p:nvGrpSpPr>
        <p:grpSpPr>
          <a:xfrm rot="8342089">
            <a:off x="50050" y="4048556"/>
            <a:ext cx="523936" cy="327115"/>
            <a:chOff x="5041635" y="3575776"/>
            <a:chExt cx="335278" cy="209309"/>
          </a:xfrm>
        </p:grpSpPr>
        <p:sp>
          <p:nvSpPr>
            <p:cNvPr id="427" name="Google Shape;427;p25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5"/>
          <p:cNvSpPr/>
          <p:nvPr/>
        </p:nvSpPr>
        <p:spPr>
          <a:xfrm rot="3636711">
            <a:off x="203370" y="3347035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5"/>
          <p:cNvGrpSpPr/>
          <p:nvPr/>
        </p:nvGrpSpPr>
        <p:grpSpPr>
          <a:xfrm rot="-4557575">
            <a:off x="8386430" y="952568"/>
            <a:ext cx="290849" cy="238760"/>
            <a:chOff x="8209488" y="3016721"/>
            <a:chExt cx="290857" cy="238766"/>
          </a:xfrm>
        </p:grpSpPr>
        <p:sp>
          <p:nvSpPr>
            <p:cNvPr id="431" name="Google Shape;431;p25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5"/>
          <p:cNvGrpSpPr/>
          <p:nvPr/>
        </p:nvGrpSpPr>
        <p:grpSpPr>
          <a:xfrm rot="9764795">
            <a:off x="8028623" y="438426"/>
            <a:ext cx="523946" cy="327118"/>
            <a:chOff x="5041635" y="3575776"/>
            <a:chExt cx="335278" cy="209309"/>
          </a:xfrm>
        </p:grpSpPr>
        <p:sp>
          <p:nvSpPr>
            <p:cNvPr id="434" name="Google Shape;434;p25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5"/>
          <p:cNvSpPr/>
          <p:nvPr/>
        </p:nvSpPr>
        <p:spPr>
          <a:xfrm>
            <a:off x="7456763" y="34409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 flipH="1">
            <a:off x="8574900" y="410244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 rot="-2700000">
            <a:off x="4540072" y="824338"/>
            <a:ext cx="4432571" cy="3866377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6"/>
          <p:cNvSpPr/>
          <p:nvPr/>
        </p:nvSpPr>
        <p:spPr>
          <a:xfrm>
            <a:off x="-370552" y="4542647"/>
            <a:ext cx="1519577" cy="714254"/>
          </a:xfrm>
          <a:custGeom>
            <a:avLst/>
            <a:gdLst/>
            <a:ahLst/>
            <a:cxnLst/>
            <a:rect l="l" t="t" r="r" b="b"/>
            <a:pathLst>
              <a:path w="46944" h="22067" extrusionOk="0">
                <a:moveTo>
                  <a:pt x="22719" y="0"/>
                </a:moveTo>
                <a:cubicBezTo>
                  <a:pt x="20147" y="0"/>
                  <a:pt x="17573" y="188"/>
                  <a:pt x="15026" y="566"/>
                </a:cubicBezTo>
                <a:cubicBezTo>
                  <a:pt x="11123" y="1151"/>
                  <a:pt x="7109" y="2266"/>
                  <a:pt x="4238" y="4942"/>
                </a:cubicBezTo>
                <a:cubicBezTo>
                  <a:pt x="1367" y="7674"/>
                  <a:pt x="1" y="12301"/>
                  <a:pt x="2064" y="15674"/>
                </a:cubicBezTo>
                <a:cubicBezTo>
                  <a:pt x="3708" y="18378"/>
                  <a:pt x="6942" y="19549"/>
                  <a:pt x="10008" y="20329"/>
                </a:cubicBezTo>
                <a:cubicBezTo>
                  <a:pt x="14675" y="21484"/>
                  <a:pt x="19499" y="22067"/>
                  <a:pt x="24325" y="22067"/>
                </a:cubicBezTo>
                <a:cubicBezTo>
                  <a:pt x="27888" y="22067"/>
                  <a:pt x="31452" y="21749"/>
                  <a:pt x="34957" y="21110"/>
                </a:cubicBezTo>
                <a:cubicBezTo>
                  <a:pt x="38134" y="20525"/>
                  <a:pt x="41452" y="19633"/>
                  <a:pt x="43737" y="17291"/>
                </a:cubicBezTo>
                <a:cubicBezTo>
                  <a:pt x="46079" y="14950"/>
                  <a:pt x="46943" y="11298"/>
                  <a:pt x="45995" y="8120"/>
                </a:cubicBezTo>
                <a:cubicBezTo>
                  <a:pt x="44239" y="2266"/>
                  <a:pt x="39138" y="2378"/>
                  <a:pt x="34232" y="1263"/>
                </a:cubicBezTo>
                <a:cubicBezTo>
                  <a:pt x="30463" y="425"/>
                  <a:pt x="26593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"/>
          <p:cNvSpPr/>
          <p:nvPr/>
        </p:nvSpPr>
        <p:spPr>
          <a:xfrm rot="3636711">
            <a:off x="280595" y="3364672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26"/>
          <p:cNvGrpSpPr/>
          <p:nvPr/>
        </p:nvGrpSpPr>
        <p:grpSpPr>
          <a:xfrm rot="-4557575">
            <a:off x="438255" y="4698743"/>
            <a:ext cx="290849" cy="238760"/>
            <a:chOff x="8209488" y="3016721"/>
            <a:chExt cx="290857" cy="238766"/>
          </a:xfrm>
        </p:grpSpPr>
        <p:sp>
          <p:nvSpPr>
            <p:cNvPr id="443" name="Google Shape;443;p26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6"/>
          <p:cNvGrpSpPr/>
          <p:nvPr/>
        </p:nvGrpSpPr>
        <p:grpSpPr>
          <a:xfrm rot="9764795">
            <a:off x="80448" y="4184601"/>
            <a:ext cx="523946" cy="327118"/>
            <a:chOff x="5041635" y="3575776"/>
            <a:chExt cx="335278" cy="209309"/>
          </a:xfrm>
        </p:grpSpPr>
        <p:sp>
          <p:nvSpPr>
            <p:cNvPr id="446" name="Google Shape;446;p26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26"/>
          <p:cNvSpPr/>
          <p:nvPr/>
        </p:nvSpPr>
        <p:spPr>
          <a:xfrm rot="-6629057">
            <a:off x="6518038" y="-2078730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26"/>
          <p:cNvGrpSpPr/>
          <p:nvPr/>
        </p:nvGrpSpPr>
        <p:grpSpPr>
          <a:xfrm rot="-2859763">
            <a:off x="8508054" y="3874664"/>
            <a:ext cx="335282" cy="209311"/>
            <a:chOff x="5041635" y="3575776"/>
            <a:chExt cx="335278" cy="209309"/>
          </a:xfrm>
        </p:grpSpPr>
        <p:sp>
          <p:nvSpPr>
            <p:cNvPr id="450" name="Google Shape;450;p26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6"/>
          <p:cNvGrpSpPr/>
          <p:nvPr/>
        </p:nvGrpSpPr>
        <p:grpSpPr>
          <a:xfrm rot="9764795">
            <a:off x="8522160" y="375939"/>
            <a:ext cx="523946" cy="327118"/>
            <a:chOff x="5041635" y="3575776"/>
            <a:chExt cx="335278" cy="209309"/>
          </a:xfrm>
        </p:grpSpPr>
        <p:sp>
          <p:nvSpPr>
            <p:cNvPr id="453" name="Google Shape;453;p26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26"/>
          <p:cNvSpPr/>
          <p:nvPr/>
        </p:nvSpPr>
        <p:spPr>
          <a:xfrm>
            <a:off x="8865955" y="422694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6"/>
          <p:cNvSpPr/>
          <p:nvPr/>
        </p:nvSpPr>
        <p:spPr>
          <a:xfrm>
            <a:off x="7941055" y="225669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885375" y="2648175"/>
            <a:ext cx="336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4885375" y="1321975"/>
            <a:ext cx="1288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>
            <a:spLocks noGrp="1"/>
          </p:cNvSpPr>
          <p:nvPr>
            <p:ph type="pic" idx="3"/>
          </p:nvPr>
        </p:nvSpPr>
        <p:spPr>
          <a:xfrm>
            <a:off x="713225" y="808000"/>
            <a:ext cx="3526800" cy="3527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" name="Google Shape;29;p3"/>
          <p:cNvSpPr/>
          <p:nvPr/>
        </p:nvSpPr>
        <p:spPr>
          <a:xfrm flipH="1">
            <a:off x="7879186" y="4588047"/>
            <a:ext cx="1519577" cy="714254"/>
          </a:xfrm>
          <a:custGeom>
            <a:avLst/>
            <a:gdLst/>
            <a:ahLst/>
            <a:cxnLst/>
            <a:rect l="l" t="t" r="r" b="b"/>
            <a:pathLst>
              <a:path w="46944" h="22067" extrusionOk="0">
                <a:moveTo>
                  <a:pt x="22719" y="0"/>
                </a:moveTo>
                <a:cubicBezTo>
                  <a:pt x="20147" y="0"/>
                  <a:pt x="17573" y="188"/>
                  <a:pt x="15026" y="566"/>
                </a:cubicBezTo>
                <a:cubicBezTo>
                  <a:pt x="11123" y="1151"/>
                  <a:pt x="7109" y="2266"/>
                  <a:pt x="4238" y="4942"/>
                </a:cubicBezTo>
                <a:cubicBezTo>
                  <a:pt x="1367" y="7674"/>
                  <a:pt x="1" y="12301"/>
                  <a:pt x="2064" y="15674"/>
                </a:cubicBezTo>
                <a:cubicBezTo>
                  <a:pt x="3708" y="18378"/>
                  <a:pt x="6942" y="19549"/>
                  <a:pt x="10008" y="20329"/>
                </a:cubicBezTo>
                <a:cubicBezTo>
                  <a:pt x="14675" y="21484"/>
                  <a:pt x="19499" y="22067"/>
                  <a:pt x="24325" y="22067"/>
                </a:cubicBezTo>
                <a:cubicBezTo>
                  <a:pt x="27888" y="22067"/>
                  <a:pt x="31452" y="21749"/>
                  <a:pt x="34957" y="21110"/>
                </a:cubicBezTo>
                <a:cubicBezTo>
                  <a:pt x="38134" y="20525"/>
                  <a:pt x="41452" y="19633"/>
                  <a:pt x="43737" y="17291"/>
                </a:cubicBezTo>
                <a:cubicBezTo>
                  <a:pt x="46079" y="14950"/>
                  <a:pt x="46943" y="11298"/>
                  <a:pt x="45995" y="8120"/>
                </a:cubicBezTo>
                <a:cubicBezTo>
                  <a:pt x="44239" y="2266"/>
                  <a:pt x="39138" y="2378"/>
                  <a:pt x="34232" y="1263"/>
                </a:cubicBezTo>
                <a:cubicBezTo>
                  <a:pt x="30463" y="425"/>
                  <a:pt x="26593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-3636711" flipH="1">
            <a:off x="8483496" y="3304647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 rot="4557575" flipH="1">
            <a:off x="8252282" y="4638718"/>
            <a:ext cx="290849" cy="238760"/>
            <a:chOff x="8209488" y="3016721"/>
            <a:chExt cx="290857" cy="238766"/>
          </a:xfrm>
        </p:grpSpPr>
        <p:sp>
          <p:nvSpPr>
            <p:cNvPr id="32" name="Google Shape;32;p3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-9764795" flipH="1">
            <a:off x="8376992" y="4124576"/>
            <a:ext cx="523946" cy="327118"/>
            <a:chOff x="5041635" y="3575776"/>
            <a:chExt cx="335278" cy="209309"/>
          </a:xfrm>
        </p:grpSpPr>
        <p:sp>
          <p:nvSpPr>
            <p:cNvPr id="35" name="Google Shape;35;p3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 rot="764630">
            <a:off x="8447023" y="420113"/>
            <a:ext cx="290867" cy="238774"/>
            <a:chOff x="8209488" y="3016721"/>
            <a:chExt cx="290857" cy="238766"/>
          </a:xfrm>
        </p:grpSpPr>
        <p:sp>
          <p:nvSpPr>
            <p:cNvPr id="38" name="Google Shape;38;p3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-9764795" flipH="1">
            <a:off x="225560" y="328864"/>
            <a:ext cx="523946" cy="327118"/>
            <a:chOff x="5041635" y="3575776"/>
            <a:chExt cx="335278" cy="209309"/>
          </a:xfrm>
        </p:grpSpPr>
        <p:sp>
          <p:nvSpPr>
            <p:cNvPr id="41" name="Google Shape;41;p3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3"/>
          <p:cNvSpPr/>
          <p:nvPr/>
        </p:nvSpPr>
        <p:spPr>
          <a:xfrm flipH="1">
            <a:off x="1113333" y="17859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1"/>
          </p:nvPr>
        </p:nvSpPr>
        <p:spPr>
          <a:xfrm>
            <a:off x="5017188" y="2574150"/>
            <a:ext cx="26958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2"/>
          </p:nvPr>
        </p:nvSpPr>
        <p:spPr>
          <a:xfrm>
            <a:off x="1431012" y="2574156"/>
            <a:ext cx="26958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3"/>
          </p:nvPr>
        </p:nvSpPr>
        <p:spPr>
          <a:xfrm>
            <a:off x="1431012" y="1493275"/>
            <a:ext cx="26958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4"/>
          </p:nvPr>
        </p:nvSpPr>
        <p:spPr>
          <a:xfrm>
            <a:off x="5017187" y="1493275"/>
            <a:ext cx="26958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-1123849" y="4113950"/>
            <a:ext cx="2854641" cy="2865942"/>
          </a:xfrm>
          <a:custGeom>
            <a:avLst/>
            <a:gdLst/>
            <a:ahLst/>
            <a:cxnLst/>
            <a:rect l="l" t="t" r="r" b="b"/>
            <a:pathLst>
              <a:path w="53298" h="53509" extrusionOk="0">
                <a:moveTo>
                  <a:pt x="26115" y="1"/>
                </a:moveTo>
                <a:cubicBezTo>
                  <a:pt x="24636" y="1"/>
                  <a:pt x="23162" y="136"/>
                  <a:pt x="21715" y="417"/>
                </a:cubicBezTo>
                <a:cubicBezTo>
                  <a:pt x="17840" y="1169"/>
                  <a:pt x="14133" y="2814"/>
                  <a:pt x="11011" y="5295"/>
                </a:cubicBezTo>
                <a:cubicBezTo>
                  <a:pt x="3568" y="11260"/>
                  <a:pt x="0" y="21602"/>
                  <a:pt x="1896" y="30968"/>
                </a:cubicBezTo>
                <a:cubicBezTo>
                  <a:pt x="3763" y="40334"/>
                  <a:pt x="10844" y="48390"/>
                  <a:pt x="19764" y="51791"/>
                </a:cubicBezTo>
                <a:cubicBezTo>
                  <a:pt x="22579" y="52876"/>
                  <a:pt x="25624" y="53509"/>
                  <a:pt x="28640" y="53509"/>
                </a:cubicBezTo>
                <a:cubicBezTo>
                  <a:pt x="30970" y="53509"/>
                  <a:pt x="33283" y="53131"/>
                  <a:pt x="35458" y="52293"/>
                </a:cubicBezTo>
                <a:cubicBezTo>
                  <a:pt x="40141" y="50481"/>
                  <a:pt x="43848" y="46662"/>
                  <a:pt x="46636" y="42397"/>
                </a:cubicBezTo>
                <a:cubicBezTo>
                  <a:pt x="50873" y="35902"/>
                  <a:pt x="53298" y="28013"/>
                  <a:pt x="51960" y="20375"/>
                </a:cubicBezTo>
                <a:cubicBezTo>
                  <a:pt x="49955" y="8517"/>
                  <a:pt x="37858" y="1"/>
                  <a:pt x="261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5"/>
          <p:cNvGrpSpPr/>
          <p:nvPr/>
        </p:nvGrpSpPr>
        <p:grpSpPr>
          <a:xfrm rot="4557575" flipH="1">
            <a:off x="189240" y="975280"/>
            <a:ext cx="290849" cy="238760"/>
            <a:chOff x="8209488" y="3016721"/>
            <a:chExt cx="290857" cy="238766"/>
          </a:xfrm>
        </p:grpSpPr>
        <p:sp>
          <p:nvSpPr>
            <p:cNvPr id="76" name="Google Shape;76;p5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5"/>
          <p:cNvGrpSpPr/>
          <p:nvPr/>
        </p:nvGrpSpPr>
        <p:grpSpPr>
          <a:xfrm rot="-9764795" flipH="1">
            <a:off x="150288" y="4524151"/>
            <a:ext cx="523946" cy="327118"/>
            <a:chOff x="5041635" y="3575776"/>
            <a:chExt cx="335278" cy="209309"/>
          </a:xfrm>
        </p:grpSpPr>
        <p:sp>
          <p:nvSpPr>
            <p:cNvPr id="79" name="Google Shape;79;p5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flipH="1">
            <a:off x="303629" y="32014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 rot="4557575" flipH="1">
            <a:off x="1068803" y="4729855"/>
            <a:ext cx="290849" cy="238760"/>
            <a:chOff x="8209488" y="3016721"/>
            <a:chExt cx="290857" cy="238766"/>
          </a:xfrm>
        </p:grpSpPr>
        <p:sp>
          <p:nvSpPr>
            <p:cNvPr id="83" name="Google Shape;83;p5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5"/>
          <p:cNvSpPr/>
          <p:nvPr/>
        </p:nvSpPr>
        <p:spPr>
          <a:xfrm rot="-6629057">
            <a:off x="6629696" y="-1937530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5"/>
          <p:cNvGrpSpPr/>
          <p:nvPr/>
        </p:nvGrpSpPr>
        <p:grpSpPr>
          <a:xfrm rot="10190042" flipH="1">
            <a:off x="8471012" y="489768"/>
            <a:ext cx="290857" cy="238766"/>
            <a:chOff x="8209488" y="3016721"/>
            <a:chExt cx="290857" cy="238766"/>
          </a:xfrm>
        </p:grpSpPr>
        <p:sp>
          <p:nvSpPr>
            <p:cNvPr id="87" name="Google Shape;87;p5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5"/>
          <p:cNvSpPr/>
          <p:nvPr/>
        </p:nvSpPr>
        <p:spPr>
          <a:xfrm flipH="1">
            <a:off x="8685804" y="479992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flipH="1">
            <a:off x="7401604" y="2043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/>
          <p:nvPr/>
        </p:nvSpPr>
        <p:spPr>
          <a:xfrm rot="6629057" flipH="1">
            <a:off x="-1618124" y="-1937530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713225" y="100137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713225" y="1790050"/>
            <a:ext cx="42948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>
            <a:spLocks noGrp="1"/>
          </p:cNvSpPr>
          <p:nvPr>
            <p:ph type="pic" idx="2"/>
          </p:nvPr>
        </p:nvSpPr>
        <p:spPr>
          <a:xfrm>
            <a:off x="5271175" y="1071450"/>
            <a:ext cx="3159600" cy="3160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13" name="Google Shape;113;p7"/>
          <p:cNvGrpSpPr/>
          <p:nvPr/>
        </p:nvGrpSpPr>
        <p:grpSpPr>
          <a:xfrm rot="-10190042">
            <a:off x="223176" y="489768"/>
            <a:ext cx="290857" cy="238766"/>
            <a:chOff x="8209488" y="3016721"/>
            <a:chExt cx="290857" cy="238766"/>
          </a:xfrm>
        </p:grpSpPr>
        <p:sp>
          <p:nvSpPr>
            <p:cNvPr id="114" name="Google Shape;114;p7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7"/>
          <p:cNvGrpSpPr/>
          <p:nvPr/>
        </p:nvGrpSpPr>
        <p:grpSpPr>
          <a:xfrm rot="-4557575">
            <a:off x="8504955" y="975280"/>
            <a:ext cx="290849" cy="238760"/>
            <a:chOff x="8209488" y="3016721"/>
            <a:chExt cx="290857" cy="238766"/>
          </a:xfrm>
        </p:grpSpPr>
        <p:sp>
          <p:nvSpPr>
            <p:cNvPr id="117" name="Google Shape;117;p7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7"/>
          <p:cNvGrpSpPr/>
          <p:nvPr/>
        </p:nvGrpSpPr>
        <p:grpSpPr>
          <a:xfrm rot="9764795">
            <a:off x="8160910" y="217026"/>
            <a:ext cx="523946" cy="327118"/>
            <a:chOff x="5041635" y="3575776"/>
            <a:chExt cx="335278" cy="209309"/>
          </a:xfrm>
        </p:grpSpPr>
        <p:sp>
          <p:nvSpPr>
            <p:cNvPr id="120" name="Google Shape;120;p7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>
            <a:off x="7314413" y="27089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1366163" y="2043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7"/>
          <p:cNvGrpSpPr/>
          <p:nvPr/>
        </p:nvGrpSpPr>
        <p:grpSpPr>
          <a:xfrm rot="-4557575">
            <a:off x="263117" y="4314580"/>
            <a:ext cx="290849" cy="238760"/>
            <a:chOff x="8209488" y="3016721"/>
            <a:chExt cx="290857" cy="238766"/>
          </a:xfrm>
        </p:grpSpPr>
        <p:sp>
          <p:nvSpPr>
            <p:cNvPr id="125" name="Google Shape;125;p7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9" name="Google Shape;129;p8"/>
          <p:cNvSpPr/>
          <p:nvPr/>
        </p:nvSpPr>
        <p:spPr>
          <a:xfrm rot="-6629057">
            <a:off x="6518038" y="-2078730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8"/>
          <p:cNvGrpSpPr/>
          <p:nvPr/>
        </p:nvGrpSpPr>
        <p:grpSpPr>
          <a:xfrm rot="9764795">
            <a:off x="295885" y="4611789"/>
            <a:ext cx="523946" cy="327118"/>
            <a:chOff x="5041635" y="3575776"/>
            <a:chExt cx="335278" cy="209309"/>
          </a:xfrm>
        </p:grpSpPr>
        <p:sp>
          <p:nvSpPr>
            <p:cNvPr id="131" name="Google Shape;131;p8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8"/>
          <p:cNvGrpSpPr/>
          <p:nvPr/>
        </p:nvGrpSpPr>
        <p:grpSpPr>
          <a:xfrm rot="-2859763">
            <a:off x="144854" y="4165489"/>
            <a:ext cx="335282" cy="209311"/>
            <a:chOff x="5041635" y="3575776"/>
            <a:chExt cx="335278" cy="209309"/>
          </a:xfrm>
        </p:grpSpPr>
        <p:sp>
          <p:nvSpPr>
            <p:cNvPr id="134" name="Google Shape;134;p8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8"/>
          <p:cNvGrpSpPr/>
          <p:nvPr/>
        </p:nvGrpSpPr>
        <p:grpSpPr>
          <a:xfrm rot="-4557575">
            <a:off x="8655355" y="771018"/>
            <a:ext cx="290849" cy="238760"/>
            <a:chOff x="8209488" y="3016721"/>
            <a:chExt cx="290857" cy="238766"/>
          </a:xfrm>
        </p:grpSpPr>
        <p:sp>
          <p:nvSpPr>
            <p:cNvPr id="137" name="Google Shape;137;p8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8"/>
          <p:cNvGrpSpPr/>
          <p:nvPr/>
        </p:nvGrpSpPr>
        <p:grpSpPr>
          <a:xfrm rot="9764795">
            <a:off x="8297548" y="256876"/>
            <a:ext cx="523946" cy="327118"/>
            <a:chOff x="5041635" y="3575776"/>
            <a:chExt cx="335278" cy="209309"/>
          </a:xfrm>
        </p:grpSpPr>
        <p:sp>
          <p:nvSpPr>
            <p:cNvPr id="140" name="Google Shape;140;p8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8"/>
          <p:cNvSpPr/>
          <p:nvPr/>
        </p:nvSpPr>
        <p:spPr>
          <a:xfrm>
            <a:off x="7725688" y="16254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264855" y="329194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/>
          <p:nvPr/>
        </p:nvSpPr>
        <p:spPr>
          <a:xfrm rot="6629057" flipH="1">
            <a:off x="-1210449" y="-1486155"/>
            <a:ext cx="3973472" cy="3465921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9"/>
          <p:cNvGrpSpPr/>
          <p:nvPr/>
        </p:nvGrpSpPr>
        <p:grpSpPr>
          <a:xfrm rot="-10190042">
            <a:off x="223176" y="489768"/>
            <a:ext cx="290857" cy="238766"/>
            <a:chOff x="8209488" y="3016721"/>
            <a:chExt cx="290857" cy="238766"/>
          </a:xfrm>
        </p:grpSpPr>
        <p:sp>
          <p:nvSpPr>
            <p:cNvPr id="149" name="Google Shape;149;p9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 rot="-4557575">
            <a:off x="8504955" y="975280"/>
            <a:ext cx="290849" cy="238760"/>
            <a:chOff x="8209488" y="3016721"/>
            <a:chExt cx="290857" cy="238766"/>
          </a:xfrm>
        </p:grpSpPr>
        <p:sp>
          <p:nvSpPr>
            <p:cNvPr id="152" name="Google Shape;152;p9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9"/>
          <p:cNvGrpSpPr/>
          <p:nvPr/>
        </p:nvGrpSpPr>
        <p:grpSpPr>
          <a:xfrm rot="9764795">
            <a:off x="8160910" y="217026"/>
            <a:ext cx="523946" cy="327118"/>
            <a:chOff x="5041635" y="3575776"/>
            <a:chExt cx="335278" cy="209309"/>
          </a:xfrm>
        </p:grpSpPr>
        <p:sp>
          <p:nvSpPr>
            <p:cNvPr id="155" name="Google Shape;155;p9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7314413" y="27089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366163" y="2043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 rot="-4557575">
            <a:off x="263117" y="4314580"/>
            <a:ext cx="290849" cy="238760"/>
            <a:chOff x="8209488" y="3016721"/>
            <a:chExt cx="290857" cy="238766"/>
          </a:xfrm>
        </p:grpSpPr>
        <p:sp>
          <p:nvSpPr>
            <p:cNvPr id="160" name="Google Shape;160;p9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>
            <a:spLocks noGrp="1"/>
          </p:cNvSpPr>
          <p:nvPr>
            <p:ph type="pic" idx="2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5923425" y="539500"/>
            <a:ext cx="2507400" cy="1080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1018025" y="795625"/>
            <a:ext cx="37278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subTitle" idx="1"/>
          </p:nvPr>
        </p:nvSpPr>
        <p:spPr>
          <a:xfrm>
            <a:off x="1018025" y="2182025"/>
            <a:ext cx="32097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8" name="Google Shape;168;p11"/>
          <p:cNvGrpSpPr/>
          <p:nvPr/>
        </p:nvGrpSpPr>
        <p:grpSpPr>
          <a:xfrm rot="8342089">
            <a:off x="252038" y="438381"/>
            <a:ext cx="523936" cy="327115"/>
            <a:chOff x="5041635" y="3575776"/>
            <a:chExt cx="335278" cy="209309"/>
          </a:xfrm>
        </p:grpSpPr>
        <p:sp>
          <p:nvSpPr>
            <p:cNvPr id="169" name="Google Shape;169;p11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11"/>
          <p:cNvGrpSpPr/>
          <p:nvPr/>
        </p:nvGrpSpPr>
        <p:grpSpPr>
          <a:xfrm rot="6379958">
            <a:off x="166588" y="1113799"/>
            <a:ext cx="290843" cy="238755"/>
            <a:chOff x="8209488" y="3016721"/>
            <a:chExt cx="290857" cy="238766"/>
          </a:xfrm>
        </p:grpSpPr>
        <p:sp>
          <p:nvSpPr>
            <p:cNvPr id="172" name="Google Shape;172;p11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rot="9764795">
            <a:off x="8028623" y="438426"/>
            <a:ext cx="523946" cy="327118"/>
            <a:chOff x="5041635" y="3575776"/>
            <a:chExt cx="335278" cy="209309"/>
          </a:xfrm>
        </p:grpSpPr>
        <p:sp>
          <p:nvSpPr>
            <p:cNvPr id="175" name="Google Shape;175;p11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/>
          <p:nvPr/>
        </p:nvSpPr>
        <p:spPr>
          <a:xfrm>
            <a:off x="7456763" y="344097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1"/>
          <p:cNvGrpSpPr/>
          <p:nvPr/>
        </p:nvGrpSpPr>
        <p:grpSpPr>
          <a:xfrm rot="-4557575">
            <a:off x="8386430" y="952568"/>
            <a:ext cx="290849" cy="238760"/>
            <a:chOff x="8209488" y="3016721"/>
            <a:chExt cx="290857" cy="238766"/>
          </a:xfrm>
        </p:grpSpPr>
        <p:sp>
          <p:nvSpPr>
            <p:cNvPr id="179" name="Google Shape;179;p11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rcellus"/>
              <a:buNone/>
              <a:defRPr sz="30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●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○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sh"/>
              <a:buChar char="■"/>
              <a:defRPr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63" r:id="rId11"/>
    <p:sldLayoutId id="2147483665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ctrTitle"/>
          </p:nvPr>
        </p:nvSpPr>
        <p:spPr>
          <a:xfrm>
            <a:off x="966450" y="901900"/>
            <a:ext cx="6616800" cy="15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Healthy Fast Food</a:t>
            </a:r>
            <a:endParaRPr sz="5500" dirty="0"/>
          </a:p>
        </p:txBody>
      </p:sp>
      <p:cxnSp>
        <p:nvCxnSpPr>
          <p:cNvPr id="469" name="Google Shape;469;p30"/>
          <p:cNvCxnSpPr/>
          <p:nvPr/>
        </p:nvCxnSpPr>
        <p:spPr>
          <a:xfrm>
            <a:off x="963488" y="2519463"/>
            <a:ext cx="197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0" name="Google Shape;470;p30"/>
          <p:cNvGrpSpPr/>
          <p:nvPr/>
        </p:nvGrpSpPr>
        <p:grpSpPr>
          <a:xfrm rot="-2859763">
            <a:off x="3170454" y="3921314"/>
            <a:ext cx="335282" cy="209311"/>
            <a:chOff x="5041635" y="3575776"/>
            <a:chExt cx="335278" cy="209309"/>
          </a:xfrm>
        </p:grpSpPr>
        <p:sp>
          <p:nvSpPr>
            <p:cNvPr id="471" name="Google Shape;471;p30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0"/>
          <p:cNvGrpSpPr/>
          <p:nvPr/>
        </p:nvGrpSpPr>
        <p:grpSpPr>
          <a:xfrm rot="9764795">
            <a:off x="3321485" y="4367614"/>
            <a:ext cx="523946" cy="327118"/>
            <a:chOff x="5041635" y="3575776"/>
            <a:chExt cx="335278" cy="209309"/>
          </a:xfrm>
        </p:grpSpPr>
        <p:sp>
          <p:nvSpPr>
            <p:cNvPr id="474" name="Google Shape;474;p30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0"/>
          <p:cNvGrpSpPr/>
          <p:nvPr/>
        </p:nvGrpSpPr>
        <p:grpSpPr>
          <a:xfrm>
            <a:off x="4420961" y="1900281"/>
            <a:ext cx="4510360" cy="2914094"/>
            <a:chOff x="4420961" y="1900281"/>
            <a:chExt cx="4510360" cy="2914094"/>
          </a:xfrm>
        </p:grpSpPr>
        <p:sp>
          <p:nvSpPr>
            <p:cNvPr id="477" name="Google Shape;477;p30"/>
            <p:cNvSpPr/>
            <p:nvPr/>
          </p:nvSpPr>
          <p:spPr>
            <a:xfrm>
              <a:off x="5735052" y="1900281"/>
              <a:ext cx="3196268" cy="2787993"/>
            </a:xfrm>
            <a:custGeom>
              <a:avLst/>
              <a:gdLst/>
              <a:ahLst/>
              <a:cxnLst/>
              <a:rect l="l" t="t" r="r" b="b"/>
              <a:pathLst>
                <a:path w="102470" h="89381" extrusionOk="0">
                  <a:moveTo>
                    <a:pt x="56831" y="0"/>
                  </a:moveTo>
                  <a:cubicBezTo>
                    <a:pt x="53643" y="0"/>
                    <a:pt x="50453" y="484"/>
                    <a:pt x="47667" y="1960"/>
                  </a:cubicBezTo>
                  <a:cubicBezTo>
                    <a:pt x="42008" y="5027"/>
                    <a:pt x="39276" y="11466"/>
                    <a:pt x="36823" y="17431"/>
                  </a:cubicBezTo>
                  <a:cubicBezTo>
                    <a:pt x="34398" y="23397"/>
                    <a:pt x="31360" y="29808"/>
                    <a:pt x="25478" y="32400"/>
                  </a:cubicBezTo>
                  <a:cubicBezTo>
                    <a:pt x="20070" y="34825"/>
                    <a:pt x="13492" y="33348"/>
                    <a:pt x="8195" y="35996"/>
                  </a:cubicBezTo>
                  <a:cubicBezTo>
                    <a:pt x="2648" y="38756"/>
                    <a:pt x="0" y="45613"/>
                    <a:pt x="725" y="51746"/>
                  </a:cubicBezTo>
                  <a:cubicBezTo>
                    <a:pt x="1450" y="57906"/>
                    <a:pt x="4934" y="63398"/>
                    <a:pt x="9032" y="68053"/>
                  </a:cubicBezTo>
                  <a:cubicBezTo>
                    <a:pt x="20907" y="81555"/>
                    <a:pt x="38847" y="89381"/>
                    <a:pt x="56778" y="89381"/>
                  </a:cubicBezTo>
                  <a:cubicBezTo>
                    <a:pt x="60355" y="89381"/>
                    <a:pt x="63931" y="89069"/>
                    <a:pt x="67458" y="88430"/>
                  </a:cubicBezTo>
                  <a:cubicBezTo>
                    <a:pt x="72810" y="87454"/>
                    <a:pt x="78162" y="85753"/>
                    <a:pt x="82706" y="82771"/>
                  </a:cubicBezTo>
                  <a:cubicBezTo>
                    <a:pt x="90149" y="77893"/>
                    <a:pt x="95055" y="69837"/>
                    <a:pt x="97619" y="61335"/>
                  </a:cubicBezTo>
                  <a:cubicBezTo>
                    <a:pt x="100825" y="50742"/>
                    <a:pt x="102470" y="39090"/>
                    <a:pt x="99571" y="28135"/>
                  </a:cubicBezTo>
                  <a:cubicBezTo>
                    <a:pt x="97146" y="18853"/>
                    <a:pt x="90288" y="11215"/>
                    <a:pt x="81926" y="6755"/>
                  </a:cubicBezTo>
                  <a:cubicBezTo>
                    <a:pt x="79222" y="5333"/>
                    <a:pt x="76434" y="4163"/>
                    <a:pt x="73591" y="3131"/>
                  </a:cubicBezTo>
                  <a:cubicBezTo>
                    <a:pt x="69242" y="1542"/>
                    <a:pt x="64671" y="567"/>
                    <a:pt x="60071" y="149"/>
                  </a:cubicBezTo>
                  <a:cubicBezTo>
                    <a:pt x="59002" y="57"/>
                    <a:pt x="57917" y="0"/>
                    <a:pt x="56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520460" y="2736894"/>
              <a:ext cx="1327120" cy="1332374"/>
            </a:xfrm>
            <a:custGeom>
              <a:avLst/>
              <a:gdLst/>
              <a:ahLst/>
              <a:cxnLst/>
              <a:rect l="l" t="t" r="r" b="b"/>
              <a:pathLst>
                <a:path w="53298" h="53509" extrusionOk="0">
                  <a:moveTo>
                    <a:pt x="26115" y="1"/>
                  </a:moveTo>
                  <a:cubicBezTo>
                    <a:pt x="24636" y="1"/>
                    <a:pt x="23162" y="136"/>
                    <a:pt x="21715" y="417"/>
                  </a:cubicBezTo>
                  <a:cubicBezTo>
                    <a:pt x="17840" y="1169"/>
                    <a:pt x="14133" y="2814"/>
                    <a:pt x="11011" y="5295"/>
                  </a:cubicBezTo>
                  <a:cubicBezTo>
                    <a:pt x="3568" y="11260"/>
                    <a:pt x="0" y="21602"/>
                    <a:pt x="1896" y="30968"/>
                  </a:cubicBezTo>
                  <a:cubicBezTo>
                    <a:pt x="3763" y="40334"/>
                    <a:pt x="10844" y="48390"/>
                    <a:pt x="19764" y="51791"/>
                  </a:cubicBezTo>
                  <a:cubicBezTo>
                    <a:pt x="22579" y="52876"/>
                    <a:pt x="25624" y="53509"/>
                    <a:pt x="28640" y="53509"/>
                  </a:cubicBezTo>
                  <a:cubicBezTo>
                    <a:pt x="30970" y="53509"/>
                    <a:pt x="33283" y="53131"/>
                    <a:pt x="35458" y="52293"/>
                  </a:cubicBezTo>
                  <a:cubicBezTo>
                    <a:pt x="40141" y="50481"/>
                    <a:pt x="43848" y="46662"/>
                    <a:pt x="46636" y="42397"/>
                  </a:cubicBezTo>
                  <a:cubicBezTo>
                    <a:pt x="50873" y="35902"/>
                    <a:pt x="53298" y="28013"/>
                    <a:pt x="51960" y="20375"/>
                  </a:cubicBezTo>
                  <a:cubicBezTo>
                    <a:pt x="49955" y="8517"/>
                    <a:pt x="37858" y="1"/>
                    <a:pt x="26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420961" y="4100122"/>
              <a:ext cx="1519577" cy="714254"/>
            </a:xfrm>
            <a:custGeom>
              <a:avLst/>
              <a:gdLst/>
              <a:ahLst/>
              <a:cxnLst/>
              <a:rect l="l" t="t" r="r" b="b"/>
              <a:pathLst>
                <a:path w="46944" h="22067" extrusionOk="0">
                  <a:moveTo>
                    <a:pt x="22719" y="0"/>
                  </a:moveTo>
                  <a:cubicBezTo>
                    <a:pt x="20147" y="0"/>
                    <a:pt x="17573" y="188"/>
                    <a:pt x="15026" y="566"/>
                  </a:cubicBezTo>
                  <a:cubicBezTo>
                    <a:pt x="11123" y="1151"/>
                    <a:pt x="7109" y="2266"/>
                    <a:pt x="4238" y="4942"/>
                  </a:cubicBezTo>
                  <a:cubicBezTo>
                    <a:pt x="1367" y="7674"/>
                    <a:pt x="1" y="12301"/>
                    <a:pt x="2064" y="15674"/>
                  </a:cubicBezTo>
                  <a:cubicBezTo>
                    <a:pt x="3708" y="18378"/>
                    <a:pt x="6942" y="19549"/>
                    <a:pt x="10008" y="20329"/>
                  </a:cubicBezTo>
                  <a:cubicBezTo>
                    <a:pt x="14675" y="21484"/>
                    <a:pt x="19499" y="22067"/>
                    <a:pt x="24325" y="22067"/>
                  </a:cubicBezTo>
                  <a:cubicBezTo>
                    <a:pt x="27888" y="22067"/>
                    <a:pt x="31452" y="21749"/>
                    <a:pt x="34957" y="21110"/>
                  </a:cubicBezTo>
                  <a:cubicBezTo>
                    <a:pt x="38134" y="20525"/>
                    <a:pt x="41452" y="19633"/>
                    <a:pt x="43737" y="17291"/>
                  </a:cubicBezTo>
                  <a:cubicBezTo>
                    <a:pt x="46079" y="14950"/>
                    <a:pt x="46943" y="11298"/>
                    <a:pt x="45995" y="8120"/>
                  </a:cubicBezTo>
                  <a:cubicBezTo>
                    <a:pt x="44239" y="2266"/>
                    <a:pt x="39138" y="2378"/>
                    <a:pt x="34232" y="1263"/>
                  </a:cubicBezTo>
                  <a:cubicBezTo>
                    <a:pt x="30463" y="425"/>
                    <a:pt x="26593" y="0"/>
                    <a:pt x="22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30"/>
            <p:cNvGrpSpPr/>
            <p:nvPr/>
          </p:nvGrpSpPr>
          <p:grpSpPr>
            <a:xfrm>
              <a:off x="8209488" y="3016721"/>
              <a:ext cx="290857" cy="238766"/>
              <a:chOff x="8209488" y="3016721"/>
              <a:chExt cx="290857" cy="238766"/>
            </a:xfrm>
          </p:grpSpPr>
          <p:sp>
            <p:nvSpPr>
              <p:cNvPr id="481" name="Google Shape;481;p30"/>
              <p:cNvSpPr/>
              <p:nvPr/>
            </p:nvSpPr>
            <p:spPr>
              <a:xfrm>
                <a:off x="8209488" y="3017443"/>
                <a:ext cx="290857" cy="238044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9560" extrusionOk="0">
                    <a:moveTo>
                      <a:pt x="7250" y="0"/>
                    </a:moveTo>
                    <a:cubicBezTo>
                      <a:pt x="6732" y="0"/>
                      <a:pt x="6214" y="163"/>
                      <a:pt x="5883" y="557"/>
                    </a:cubicBezTo>
                    <a:cubicBezTo>
                      <a:pt x="5269" y="1282"/>
                      <a:pt x="5492" y="2648"/>
                      <a:pt x="4656" y="3149"/>
                    </a:cubicBezTo>
                    <a:cubicBezTo>
                      <a:pt x="4455" y="3270"/>
                      <a:pt x="4241" y="3313"/>
                      <a:pt x="4019" y="3313"/>
                    </a:cubicBezTo>
                    <a:cubicBezTo>
                      <a:pt x="3455" y="3313"/>
                      <a:pt x="2838" y="3035"/>
                      <a:pt x="2245" y="3035"/>
                    </a:cubicBezTo>
                    <a:cubicBezTo>
                      <a:pt x="2099" y="3035"/>
                      <a:pt x="1955" y="3052"/>
                      <a:pt x="1813" y="3094"/>
                    </a:cubicBezTo>
                    <a:cubicBezTo>
                      <a:pt x="1367" y="3233"/>
                      <a:pt x="1032" y="3623"/>
                      <a:pt x="837" y="4041"/>
                    </a:cubicBezTo>
                    <a:cubicBezTo>
                      <a:pt x="614" y="4460"/>
                      <a:pt x="558" y="4906"/>
                      <a:pt x="475" y="5352"/>
                    </a:cubicBezTo>
                    <a:cubicBezTo>
                      <a:pt x="335" y="6160"/>
                      <a:pt x="252" y="6913"/>
                      <a:pt x="112" y="7749"/>
                    </a:cubicBezTo>
                    <a:cubicBezTo>
                      <a:pt x="29" y="8278"/>
                      <a:pt x="1" y="8724"/>
                      <a:pt x="475" y="9031"/>
                    </a:cubicBezTo>
                    <a:cubicBezTo>
                      <a:pt x="1151" y="9433"/>
                      <a:pt x="2068" y="9560"/>
                      <a:pt x="2933" y="9560"/>
                    </a:cubicBezTo>
                    <a:cubicBezTo>
                      <a:pt x="3387" y="9560"/>
                      <a:pt x="3827" y="9525"/>
                      <a:pt x="4210" y="9477"/>
                    </a:cubicBezTo>
                    <a:cubicBezTo>
                      <a:pt x="5743" y="9254"/>
                      <a:pt x="7221" y="8557"/>
                      <a:pt x="8336" y="7526"/>
                    </a:cubicBezTo>
                    <a:cubicBezTo>
                      <a:pt x="10203" y="5742"/>
                      <a:pt x="11040" y="3149"/>
                      <a:pt x="11681" y="641"/>
                    </a:cubicBezTo>
                    <a:lnTo>
                      <a:pt x="11681" y="641"/>
                    </a:lnTo>
                    <a:cubicBezTo>
                      <a:pt x="11374" y="822"/>
                      <a:pt x="11040" y="892"/>
                      <a:pt x="10698" y="892"/>
                    </a:cubicBezTo>
                    <a:cubicBezTo>
                      <a:pt x="10357" y="892"/>
                      <a:pt x="10008" y="822"/>
                      <a:pt x="9674" y="724"/>
                    </a:cubicBezTo>
                    <a:cubicBezTo>
                      <a:pt x="9060" y="501"/>
                      <a:pt x="8419" y="195"/>
                      <a:pt x="7778" y="55"/>
                    </a:cubicBezTo>
                    <a:cubicBezTo>
                      <a:pt x="7607" y="20"/>
                      <a:pt x="7428" y="0"/>
                      <a:pt x="7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8216435" y="3016721"/>
                <a:ext cx="283213" cy="230474"/>
              </a:xfrm>
              <a:custGeom>
                <a:avLst/>
                <a:gdLst/>
                <a:ahLst/>
                <a:cxnLst/>
                <a:rect l="l" t="t" r="r" b="b"/>
                <a:pathLst>
                  <a:path w="11374" h="9256" extrusionOk="0">
                    <a:moveTo>
                      <a:pt x="6997" y="1"/>
                    </a:moveTo>
                    <a:cubicBezTo>
                      <a:pt x="5994" y="1199"/>
                      <a:pt x="5492" y="2844"/>
                      <a:pt x="5743" y="4377"/>
                    </a:cubicBezTo>
                    <a:cubicBezTo>
                      <a:pt x="5604" y="4433"/>
                      <a:pt x="5436" y="4516"/>
                      <a:pt x="5297" y="4572"/>
                    </a:cubicBezTo>
                    <a:cubicBezTo>
                      <a:pt x="4600" y="4935"/>
                      <a:pt x="3931" y="5297"/>
                      <a:pt x="3318" y="5771"/>
                    </a:cubicBezTo>
                    <a:cubicBezTo>
                      <a:pt x="3234" y="4935"/>
                      <a:pt x="3262" y="4098"/>
                      <a:pt x="3401" y="3290"/>
                    </a:cubicBezTo>
                    <a:cubicBezTo>
                      <a:pt x="3346" y="3290"/>
                      <a:pt x="3262" y="3262"/>
                      <a:pt x="3206" y="3262"/>
                    </a:cubicBezTo>
                    <a:cubicBezTo>
                      <a:pt x="3011" y="4126"/>
                      <a:pt x="2983" y="5046"/>
                      <a:pt x="3095" y="5910"/>
                    </a:cubicBezTo>
                    <a:cubicBezTo>
                      <a:pt x="2537" y="6273"/>
                      <a:pt x="2008" y="6746"/>
                      <a:pt x="1506" y="7192"/>
                    </a:cubicBezTo>
                    <a:cubicBezTo>
                      <a:pt x="1004" y="6022"/>
                      <a:pt x="837" y="4684"/>
                      <a:pt x="1032" y="3401"/>
                    </a:cubicBezTo>
                    <a:lnTo>
                      <a:pt x="1032" y="3401"/>
                    </a:lnTo>
                    <a:cubicBezTo>
                      <a:pt x="948" y="3485"/>
                      <a:pt x="865" y="3569"/>
                      <a:pt x="809" y="3708"/>
                    </a:cubicBezTo>
                    <a:cubicBezTo>
                      <a:pt x="670" y="4935"/>
                      <a:pt x="837" y="6217"/>
                      <a:pt x="1311" y="7360"/>
                    </a:cubicBezTo>
                    <a:cubicBezTo>
                      <a:pt x="865" y="7778"/>
                      <a:pt x="419" y="8280"/>
                      <a:pt x="1" y="8726"/>
                    </a:cubicBezTo>
                    <a:cubicBezTo>
                      <a:pt x="29" y="8809"/>
                      <a:pt x="56" y="8837"/>
                      <a:pt x="140" y="8893"/>
                    </a:cubicBezTo>
                    <a:cubicBezTo>
                      <a:pt x="530" y="8475"/>
                      <a:pt x="893" y="8057"/>
                      <a:pt x="1311" y="7638"/>
                    </a:cubicBezTo>
                    <a:lnTo>
                      <a:pt x="1506" y="7834"/>
                    </a:lnTo>
                    <a:cubicBezTo>
                      <a:pt x="2259" y="8558"/>
                      <a:pt x="3346" y="9088"/>
                      <a:pt x="4628" y="9255"/>
                    </a:cubicBezTo>
                    <a:lnTo>
                      <a:pt x="4767" y="9255"/>
                    </a:lnTo>
                    <a:cubicBezTo>
                      <a:pt x="4935" y="9227"/>
                      <a:pt x="5158" y="9144"/>
                      <a:pt x="5325" y="9088"/>
                    </a:cubicBezTo>
                    <a:lnTo>
                      <a:pt x="5325" y="9088"/>
                    </a:lnTo>
                    <a:cubicBezTo>
                      <a:pt x="5172" y="9102"/>
                      <a:pt x="5039" y="9109"/>
                      <a:pt x="4921" y="9109"/>
                    </a:cubicBezTo>
                    <a:cubicBezTo>
                      <a:pt x="4802" y="9109"/>
                      <a:pt x="4698" y="9102"/>
                      <a:pt x="4600" y="9088"/>
                    </a:cubicBezTo>
                    <a:cubicBezTo>
                      <a:pt x="3262" y="8893"/>
                      <a:pt x="2147" y="8335"/>
                      <a:pt x="1422" y="7555"/>
                    </a:cubicBezTo>
                    <a:cubicBezTo>
                      <a:pt x="1952" y="7053"/>
                      <a:pt x="2509" y="6607"/>
                      <a:pt x="3095" y="6189"/>
                    </a:cubicBezTo>
                    <a:cubicBezTo>
                      <a:pt x="4349" y="7165"/>
                      <a:pt x="5855" y="7778"/>
                      <a:pt x="7416" y="8029"/>
                    </a:cubicBezTo>
                    <a:cubicBezTo>
                      <a:pt x="7499" y="7945"/>
                      <a:pt x="7583" y="7917"/>
                      <a:pt x="7666" y="7861"/>
                    </a:cubicBezTo>
                    <a:cubicBezTo>
                      <a:pt x="6105" y="7638"/>
                      <a:pt x="4572" y="7025"/>
                      <a:pt x="3318" y="6077"/>
                    </a:cubicBezTo>
                    <a:cubicBezTo>
                      <a:pt x="3959" y="5631"/>
                      <a:pt x="4628" y="5213"/>
                      <a:pt x="5325" y="4851"/>
                    </a:cubicBezTo>
                    <a:cubicBezTo>
                      <a:pt x="6440" y="5659"/>
                      <a:pt x="7806" y="6161"/>
                      <a:pt x="9172" y="6245"/>
                    </a:cubicBezTo>
                    <a:cubicBezTo>
                      <a:pt x="9200" y="6189"/>
                      <a:pt x="9255" y="6105"/>
                      <a:pt x="9283" y="6050"/>
                    </a:cubicBezTo>
                    <a:cubicBezTo>
                      <a:pt x="7973" y="5966"/>
                      <a:pt x="6635" y="5520"/>
                      <a:pt x="5548" y="4767"/>
                    </a:cubicBezTo>
                    <a:cubicBezTo>
                      <a:pt x="5966" y="4544"/>
                      <a:pt x="6384" y="4377"/>
                      <a:pt x="6802" y="4154"/>
                    </a:cubicBezTo>
                    <a:cubicBezTo>
                      <a:pt x="6997" y="4070"/>
                      <a:pt x="7248" y="3959"/>
                      <a:pt x="7443" y="3847"/>
                    </a:cubicBezTo>
                    <a:cubicBezTo>
                      <a:pt x="8335" y="4182"/>
                      <a:pt x="9227" y="4377"/>
                      <a:pt x="10147" y="4433"/>
                    </a:cubicBezTo>
                    <a:lnTo>
                      <a:pt x="10231" y="4238"/>
                    </a:lnTo>
                    <a:cubicBezTo>
                      <a:pt x="9395" y="4210"/>
                      <a:pt x="8531" y="4015"/>
                      <a:pt x="7722" y="3708"/>
                    </a:cubicBezTo>
                    <a:cubicBezTo>
                      <a:pt x="8140" y="3513"/>
                      <a:pt x="8586" y="3290"/>
                      <a:pt x="9032" y="3039"/>
                    </a:cubicBezTo>
                    <a:cubicBezTo>
                      <a:pt x="9980" y="2482"/>
                      <a:pt x="10761" y="1840"/>
                      <a:pt x="11290" y="1088"/>
                    </a:cubicBezTo>
                    <a:cubicBezTo>
                      <a:pt x="11318" y="948"/>
                      <a:pt x="11346" y="781"/>
                      <a:pt x="11374" y="642"/>
                    </a:cubicBezTo>
                    <a:lnTo>
                      <a:pt x="11374" y="642"/>
                    </a:lnTo>
                    <a:cubicBezTo>
                      <a:pt x="11346" y="670"/>
                      <a:pt x="11318" y="670"/>
                      <a:pt x="11290" y="670"/>
                    </a:cubicBezTo>
                    <a:cubicBezTo>
                      <a:pt x="10761" y="1478"/>
                      <a:pt x="9980" y="2203"/>
                      <a:pt x="8921" y="2844"/>
                    </a:cubicBezTo>
                    <a:cubicBezTo>
                      <a:pt x="8531" y="3039"/>
                      <a:pt x="8140" y="3262"/>
                      <a:pt x="7778" y="3429"/>
                    </a:cubicBezTo>
                    <a:cubicBezTo>
                      <a:pt x="8112" y="2426"/>
                      <a:pt x="8642" y="1478"/>
                      <a:pt x="9311" y="642"/>
                    </a:cubicBezTo>
                    <a:cubicBezTo>
                      <a:pt x="9227" y="614"/>
                      <a:pt x="9172" y="614"/>
                      <a:pt x="9088" y="586"/>
                    </a:cubicBezTo>
                    <a:cubicBezTo>
                      <a:pt x="8391" y="1450"/>
                      <a:pt x="7862" y="2454"/>
                      <a:pt x="7527" y="3541"/>
                    </a:cubicBezTo>
                    <a:cubicBezTo>
                      <a:pt x="7276" y="3652"/>
                      <a:pt x="6997" y="3792"/>
                      <a:pt x="6747" y="3875"/>
                    </a:cubicBezTo>
                    <a:cubicBezTo>
                      <a:pt x="6468" y="3987"/>
                      <a:pt x="6189" y="4126"/>
                      <a:pt x="5966" y="4266"/>
                    </a:cubicBezTo>
                    <a:cubicBezTo>
                      <a:pt x="5715" y="2732"/>
                      <a:pt x="6245" y="1171"/>
                      <a:pt x="7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30"/>
            <p:cNvGrpSpPr/>
            <p:nvPr/>
          </p:nvGrpSpPr>
          <p:grpSpPr>
            <a:xfrm>
              <a:off x="5500443" y="2698125"/>
              <a:ext cx="224922" cy="311673"/>
              <a:chOff x="5500443" y="2698125"/>
              <a:chExt cx="224922" cy="311673"/>
            </a:xfrm>
          </p:grpSpPr>
          <p:sp>
            <p:nvSpPr>
              <p:cNvPr id="484" name="Google Shape;484;p30"/>
              <p:cNvSpPr/>
              <p:nvPr/>
            </p:nvSpPr>
            <p:spPr>
              <a:xfrm>
                <a:off x="5500443" y="2698125"/>
                <a:ext cx="224922" cy="311673"/>
              </a:xfrm>
              <a:custGeom>
                <a:avLst/>
                <a:gdLst/>
                <a:ahLst/>
                <a:cxnLst/>
                <a:rect l="l" t="t" r="r" b="b"/>
                <a:pathLst>
                  <a:path w="9033" h="12517" extrusionOk="0">
                    <a:moveTo>
                      <a:pt x="1311" y="1"/>
                    </a:moveTo>
                    <a:lnTo>
                      <a:pt x="1311" y="1"/>
                    </a:lnTo>
                    <a:cubicBezTo>
                      <a:pt x="1589" y="614"/>
                      <a:pt x="1394" y="1339"/>
                      <a:pt x="1116" y="1980"/>
                    </a:cubicBezTo>
                    <a:cubicBezTo>
                      <a:pt x="837" y="2565"/>
                      <a:pt x="419" y="3151"/>
                      <a:pt x="224" y="3792"/>
                    </a:cubicBezTo>
                    <a:cubicBezTo>
                      <a:pt x="1" y="4405"/>
                      <a:pt x="1" y="5214"/>
                      <a:pt x="474" y="5715"/>
                    </a:cubicBezTo>
                    <a:cubicBezTo>
                      <a:pt x="1116" y="6440"/>
                      <a:pt x="2509" y="6356"/>
                      <a:pt x="2900" y="7276"/>
                    </a:cubicBezTo>
                    <a:cubicBezTo>
                      <a:pt x="3262" y="8168"/>
                      <a:pt x="2286" y="9116"/>
                      <a:pt x="2454" y="10092"/>
                    </a:cubicBezTo>
                    <a:cubicBezTo>
                      <a:pt x="2509" y="10538"/>
                      <a:pt x="2872" y="10928"/>
                      <a:pt x="3262" y="11179"/>
                    </a:cubicBezTo>
                    <a:cubicBezTo>
                      <a:pt x="3624" y="11430"/>
                      <a:pt x="4098" y="11569"/>
                      <a:pt x="4544" y="11709"/>
                    </a:cubicBezTo>
                    <a:cubicBezTo>
                      <a:pt x="5297" y="11932"/>
                      <a:pt x="6049" y="12155"/>
                      <a:pt x="6774" y="12405"/>
                    </a:cubicBezTo>
                    <a:cubicBezTo>
                      <a:pt x="6981" y="12466"/>
                      <a:pt x="7189" y="12517"/>
                      <a:pt x="7387" y="12517"/>
                    </a:cubicBezTo>
                    <a:cubicBezTo>
                      <a:pt x="7641" y="12517"/>
                      <a:pt x="7880" y="12433"/>
                      <a:pt x="8084" y="12182"/>
                    </a:cubicBezTo>
                    <a:cubicBezTo>
                      <a:pt x="8865" y="11290"/>
                      <a:pt x="9032" y="9674"/>
                      <a:pt x="9032" y="8559"/>
                    </a:cubicBezTo>
                    <a:cubicBezTo>
                      <a:pt x="9032" y="7025"/>
                      <a:pt x="8558" y="5492"/>
                      <a:pt x="7638" y="4238"/>
                    </a:cubicBezTo>
                    <a:cubicBezTo>
                      <a:pt x="6133" y="2119"/>
                      <a:pt x="3708" y="921"/>
                      <a:pt x="1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5502534" y="2698125"/>
                <a:ext cx="222830" cy="310304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12462" extrusionOk="0">
                    <a:moveTo>
                      <a:pt x="1171" y="1"/>
                    </a:moveTo>
                    <a:cubicBezTo>
                      <a:pt x="1171" y="29"/>
                      <a:pt x="1227" y="57"/>
                      <a:pt x="1227" y="85"/>
                    </a:cubicBezTo>
                    <a:cubicBezTo>
                      <a:pt x="1951" y="726"/>
                      <a:pt x="2565" y="1590"/>
                      <a:pt x="3011" y="2733"/>
                    </a:cubicBezTo>
                    <a:cubicBezTo>
                      <a:pt x="3206" y="3123"/>
                      <a:pt x="3345" y="3541"/>
                      <a:pt x="3485" y="3959"/>
                    </a:cubicBezTo>
                    <a:cubicBezTo>
                      <a:pt x="2537" y="3485"/>
                      <a:pt x="1673" y="2844"/>
                      <a:pt x="920" y="2092"/>
                    </a:cubicBezTo>
                    <a:lnTo>
                      <a:pt x="836" y="2287"/>
                    </a:lnTo>
                    <a:cubicBezTo>
                      <a:pt x="1589" y="3095"/>
                      <a:pt x="2537" y="3764"/>
                      <a:pt x="3568" y="4238"/>
                    </a:cubicBezTo>
                    <a:cubicBezTo>
                      <a:pt x="3652" y="4517"/>
                      <a:pt x="3763" y="4795"/>
                      <a:pt x="3819" y="5046"/>
                    </a:cubicBezTo>
                    <a:cubicBezTo>
                      <a:pt x="3903" y="5325"/>
                      <a:pt x="3986" y="5604"/>
                      <a:pt x="4070" y="5910"/>
                    </a:cubicBezTo>
                    <a:cubicBezTo>
                      <a:pt x="4041" y="5911"/>
                      <a:pt x="4013" y="5911"/>
                      <a:pt x="3984" y="5911"/>
                    </a:cubicBezTo>
                    <a:cubicBezTo>
                      <a:pt x="2481" y="5911"/>
                      <a:pt x="1013" y="5192"/>
                      <a:pt x="28" y="4043"/>
                    </a:cubicBezTo>
                    <a:cubicBezTo>
                      <a:pt x="0" y="4126"/>
                      <a:pt x="0" y="4210"/>
                      <a:pt x="0" y="4322"/>
                    </a:cubicBezTo>
                    <a:cubicBezTo>
                      <a:pt x="1011" y="5469"/>
                      <a:pt x="2503" y="6134"/>
                      <a:pt x="4084" y="6134"/>
                    </a:cubicBezTo>
                    <a:cubicBezTo>
                      <a:pt x="4117" y="6134"/>
                      <a:pt x="4149" y="6134"/>
                      <a:pt x="4181" y="6133"/>
                    </a:cubicBezTo>
                    <a:cubicBezTo>
                      <a:pt x="4209" y="6301"/>
                      <a:pt x="4265" y="6440"/>
                      <a:pt x="4349" y="6607"/>
                    </a:cubicBezTo>
                    <a:cubicBezTo>
                      <a:pt x="4600" y="7332"/>
                      <a:pt x="4906" y="8029"/>
                      <a:pt x="5241" y="8726"/>
                    </a:cubicBezTo>
                    <a:cubicBezTo>
                      <a:pt x="4404" y="8698"/>
                      <a:pt x="3568" y="8559"/>
                      <a:pt x="2816" y="8308"/>
                    </a:cubicBezTo>
                    <a:cubicBezTo>
                      <a:pt x="2788" y="8391"/>
                      <a:pt x="2788" y="8447"/>
                      <a:pt x="2732" y="8531"/>
                    </a:cubicBezTo>
                    <a:cubicBezTo>
                      <a:pt x="3568" y="8809"/>
                      <a:pt x="4488" y="8949"/>
                      <a:pt x="5352" y="8977"/>
                    </a:cubicBezTo>
                    <a:cubicBezTo>
                      <a:pt x="5659" y="9562"/>
                      <a:pt x="6021" y="10148"/>
                      <a:pt x="6439" y="10761"/>
                    </a:cubicBezTo>
                    <a:cubicBezTo>
                      <a:pt x="5860" y="10915"/>
                      <a:pt x="5264" y="10992"/>
                      <a:pt x="4671" y="10992"/>
                    </a:cubicBezTo>
                    <a:cubicBezTo>
                      <a:pt x="3980" y="10992"/>
                      <a:pt x="3294" y="10887"/>
                      <a:pt x="2648" y="10677"/>
                    </a:cubicBezTo>
                    <a:lnTo>
                      <a:pt x="2648" y="10677"/>
                    </a:lnTo>
                    <a:cubicBezTo>
                      <a:pt x="2704" y="10789"/>
                      <a:pt x="2816" y="10900"/>
                      <a:pt x="2871" y="10984"/>
                    </a:cubicBezTo>
                    <a:cubicBezTo>
                      <a:pt x="3445" y="11140"/>
                      <a:pt x="4024" y="11211"/>
                      <a:pt x="4605" y="11211"/>
                    </a:cubicBezTo>
                    <a:cubicBezTo>
                      <a:pt x="5265" y="11211"/>
                      <a:pt x="5926" y="11119"/>
                      <a:pt x="6579" y="10956"/>
                    </a:cubicBezTo>
                    <a:cubicBezTo>
                      <a:pt x="6913" y="11486"/>
                      <a:pt x="7331" y="11987"/>
                      <a:pt x="7749" y="12461"/>
                    </a:cubicBezTo>
                    <a:cubicBezTo>
                      <a:pt x="7833" y="12433"/>
                      <a:pt x="7861" y="12378"/>
                      <a:pt x="7945" y="12350"/>
                    </a:cubicBezTo>
                    <a:cubicBezTo>
                      <a:pt x="7554" y="11932"/>
                      <a:pt x="7192" y="11486"/>
                      <a:pt x="6857" y="11040"/>
                    </a:cubicBezTo>
                    <a:cubicBezTo>
                      <a:pt x="6913" y="11012"/>
                      <a:pt x="6997" y="10928"/>
                      <a:pt x="7053" y="10900"/>
                    </a:cubicBezTo>
                    <a:cubicBezTo>
                      <a:pt x="7889" y="10231"/>
                      <a:pt x="8558" y="9228"/>
                      <a:pt x="8920" y="7973"/>
                    </a:cubicBezTo>
                    <a:cubicBezTo>
                      <a:pt x="8920" y="7917"/>
                      <a:pt x="8948" y="7890"/>
                      <a:pt x="8948" y="7834"/>
                    </a:cubicBezTo>
                    <a:cubicBezTo>
                      <a:pt x="8920" y="7611"/>
                      <a:pt x="8920" y="7444"/>
                      <a:pt x="8837" y="7221"/>
                    </a:cubicBezTo>
                    <a:cubicBezTo>
                      <a:pt x="8781" y="7416"/>
                      <a:pt x="8753" y="7611"/>
                      <a:pt x="8669" y="7862"/>
                    </a:cubicBezTo>
                    <a:cubicBezTo>
                      <a:pt x="8335" y="9144"/>
                      <a:pt x="7638" y="10203"/>
                      <a:pt x="6718" y="10789"/>
                    </a:cubicBezTo>
                    <a:cubicBezTo>
                      <a:pt x="6300" y="10203"/>
                      <a:pt x="5910" y="9562"/>
                      <a:pt x="5603" y="8949"/>
                    </a:cubicBezTo>
                    <a:cubicBezTo>
                      <a:pt x="6718" y="7834"/>
                      <a:pt x="7554" y="6440"/>
                      <a:pt x="8000" y="4907"/>
                    </a:cubicBezTo>
                    <a:cubicBezTo>
                      <a:pt x="7972" y="4795"/>
                      <a:pt x="7889" y="4740"/>
                      <a:pt x="7861" y="4656"/>
                    </a:cubicBezTo>
                    <a:cubicBezTo>
                      <a:pt x="7443" y="6189"/>
                      <a:pt x="6607" y="7611"/>
                      <a:pt x="5492" y="8726"/>
                    </a:cubicBezTo>
                    <a:cubicBezTo>
                      <a:pt x="5157" y="8029"/>
                      <a:pt x="4850" y="7304"/>
                      <a:pt x="4572" y="6579"/>
                    </a:cubicBezTo>
                    <a:cubicBezTo>
                      <a:pt x="5492" y="5548"/>
                      <a:pt x="6161" y="4322"/>
                      <a:pt x="6439" y="2956"/>
                    </a:cubicBezTo>
                    <a:cubicBezTo>
                      <a:pt x="6384" y="2872"/>
                      <a:pt x="6300" y="2844"/>
                      <a:pt x="6272" y="2788"/>
                    </a:cubicBezTo>
                    <a:cubicBezTo>
                      <a:pt x="6021" y="4099"/>
                      <a:pt x="5408" y="5353"/>
                      <a:pt x="4488" y="6329"/>
                    </a:cubicBezTo>
                    <a:cubicBezTo>
                      <a:pt x="4349" y="5883"/>
                      <a:pt x="4209" y="5437"/>
                      <a:pt x="4070" y="5018"/>
                    </a:cubicBezTo>
                    <a:cubicBezTo>
                      <a:pt x="4014" y="4768"/>
                      <a:pt x="3931" y="4545"/>
                      <a:pt x="3847" y="4322"/>
                    </a:cubicBezTo>
                    <a:cubicBezTo>
                      <a:pt x="4321" y="3513"/>
                      <a:pt x="4627" y="2593"/>
                      <a:pt x="4795" y="1729"/>
                    </a:cubicBezTo>
                    <a:lnTo>
                      <a:pt x="4600" y="1618"/>
                    </a:lnTo>
                    <a:cubicBezTo>
                      <a:pt x="4404" y="2454"/>
                      <a:pt x="4126" y="3262"/>
                      <a:pt x="3763" y="4043"/>
                    </a:cubicBezTo>
                    <a:cubicBezTo>
                      <a:pt x="3624" y="3569"/>
                      <a:pt x="3429" y="3123"/>
                      <a:pt x="3262" y="2677"/>
                    </a:cubicBezTo>
                    <a:cubicBezTo>
                      <a:pt x="2843" y="1618"/>
                      <a:pt x="2286" y="781"/>
                      <a:pt x="1617" y="168"/>
                    </a:cubicBezTo>
                    <a:cubicBezTo>
                      <a:pt x="1505" y="85"/>
                      <a:pt x="1338" y="57"/>
                      <a:pt x="1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30"/>
            <p:cNvGrpSpPr/>
            <p:nvPr/>
          </p:nvGrpSpPr>
          <p:grpSpPr>
            <a:xfrm>
              <a:off x="5041635" y="3575776"/>
              <a:ext cx="335278" cy="209309"/>
              <a:chOff x="5041635" y="3575776"/>
              <a:chExt cx="335278" cy="209309"/>
            </a:xfrm>
          </p:grpSpPr>
          <p:sp>
            <p:nvSpPr>
              <p:cNvPr id="487" name="Google Shape;487;p30"/>
              <p:cNvSpPr/>
              <p:nvPr/>
            </p:nvSpPr>
            <p:spPr>
              <a:xfrm>
                <a:off x="5042332" y="3575776"/>
                <a:ext cx="334581" cy="209309"/>
              </a:xfrm>
              <a:custGeom>
                <a:avLst/>
                <a:gdLst/>
                <a:ahLst/>
                <a:cxnLst/>
                <a:rect l="l" t="t" r="r" b="b"/>
                <a:pathLst>
                  <a:path w="13437" h="8406" extrusionOk="0">
                    <a:moveTo>
                      <a:pt x="8588" y="0"/>
                    </a:moveTo>
                    <a:cubicBezTo>
                      <a:pt x="7379" y="0"/>
                      <a:pt x="6172" y="307"/>
                      <a:pt x="5102" y="852"/>
                    </a:cubicBezTo>
                    <a:cubicBezTo>
                      <a:pt x="2844" y="2023"/>
                      <a:pt x="1283" y="4281"/>
                      <a:pt x="1" y="6511"/>
                    </a:cubicBezTo>
                    <a:cubicBezTo>
                      <a:pt x="145" y="6475"/>
                      <a:pt x="290" y="6458"/>
                      <a:pt x="435" y="6458"/>
                    </a:cubicBezTo>
                    <a:cubicBezTo>
                      <a:pt x="964" y="6458"/>
                      <a:pt x="1487" y="6679"/>
                      <a:pt x="1924" y="6985"/>
                    </a:cubicBezTo>
                    <a:cubicBezTo>
                      <a:pt x="2482" y="7347"/>
                      <a:pt x="3011" y="7821"/>
                      <a:pt x="3597" y="8128"/>
                    </a:cubicBezTo>
                    <a:cubicBezTo>
                      <a:pt x="3949" y="8296"/>
                      <a:pt x="4334" y="8406"/>
                      <a:pt x="4703" y="8406"/>
                    </a:cubicBezTo>
                    <a:cubicBezTo>
                      <a:pt x="5005" y="8406"/>
                      <a:pt x="5297" y="8332"/>
                      <a:pt x="5548" y="8156"/>
                    </a:cubicBezTo>
                    <a:cubicBezTo>
                      <a:pt x="6384" y="7598"/>
                      <a:pt x="6496" y="6204"/>
                      <a:pt x="7471" y="5954"/>
                    </a:cubicBezTo>
                    <a:cubicBezTo>
                      <a:pt x="7558" y="5933"/>
                      <a:pt x="7643" y="5924"/>
                      <a:pt x="7727" y="5924"/>
                    </a:cubicBezTo>
                    <a:cubicBezTo>
                      <a:pt x="8541" y="5924"/>
                      <a:pt x="9249" y="6792"/>
                      <a:pt x="10104" y="6792"/>
                    </a:cubicBezTo>
                    <a:cubicBezTo>
                      <a:pt x="10128" y="6792"/>
                      <a:pt x="10151" y="6791"/>
                      <a:pt x="10175" y="6790"/>
                    </a:cubicBezTo>
                    <a:cubicBezTo>
                      <a:pt x="10649" y="6790"/>
                      <a:pt x="11067" y="6511"/>
                      <a:pt x="11374" y="6177"/>
                    </a:cubicBezTo>
                    <a:cubicBezTo>
                      <a:pt x="11681" y="5814"/>
                      <a:pt x="11904" y="5396"/>
                      <a:pt x="12071" y="4978"/>
                    </a:cubicBezTo>
                    <a:cubicBezTo>
                      <a:pt x="12377" y="4281"/>
                      <a:pt x="12740" y="3556"/>
                      <a:pt x="13046" y="2859"/>
                    </a:cubicBezTo>
                    <a:cubicBezTo>
                      <a:pt x="13242" y="2386"/>
                      <a:pt x="13437" y="1912"/>
                      <a:pt x="13046" y="1493"/>
                    </a:cubicBezTo>
                    <a:cubicBezTo>
                      <a:pt x="12266" y="657"/>
                      <a:pt x="10705" y="211"/>
                      <a:pt x="9590" y="72"/>
                    </a:cubicBezTo>
                    <a:cubicBezTo>
                      <a:pt x="9258" y="24"/>
                      <a:pt x="8923" y="0"/>
                      <a:pt x="8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5041635" y="3578888"/>
                <a:ext cx="327659" cy="205525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8254" extrusionOk="0">
                    <a:moveTo>
                      <a:pt x="8396" y="0"/>
                    </a:moveTo>
                    <a:cubicBezTo>
                      <a:pt x="8334" y="0"/>
                      <a:pt x="8268" y="9"/>
                      <a:pt x="8196" y="30"/>
                    </a:cubicBezTo>
                    <a:lnTo>
                      <a:pt x="8604" y="30"/>
                    </a:lnTo>
                    <a:cubicBezTo>
                      <a:pt x="8539" y="13"/>
                      <a:pt x="8470" y="0"/>
                      <a:pt x="8396" y="0"/>
                    </a:cubicBezTo>
                    <a:close/>
                    <a:moveTo>
                      <a:pt x="8604" y="30"/>
                    </a:moveTo>
                    <a:cubicBezTo>
                      <a:pt x="8696" y="55"/>
                      <a:pt x="8781" y="90"/>
                      <a:pt x="8865" y="114"/>
                    </a:cubicBezTo>
                    <a:cubicBezTo>
                      <a:pt x="10064" y="672"/>
                      <a:pt x="11012" y="1508"/>
                      <a:pt x="11458" y="2456"/>
                    </a:cubicBezTo>
                    <a:cubicBezTo>
                      <a:pt x="10844" y="2762"/>
                      <a:pt x="10175" y="3097"/>
                      <a:pt x="9479" y="3320"/>
                    </a:cubicBezTo>
                    <a:cubicBezTo>
                      <a:pt x="8531" y="2065"/>
                      <a:pt x="7249" y="1034"/>
                      <a:pt x="5827" y="365"/>
                    </a:cubicBezTo>
                    <a:cubicBezTo>
                      <a:pt x="5715" y="393"/>
                      <a:pt x="5660" y="421"/>
                      <a:pt x="5548" y="476"/>
                    </a:cubicBezTo>
                    <a:cubicBezTo>
                      <a:pt x="6998" y="1090"/>
                      <a:pt x="8280" y="2121"/>
                      <a:pt x="9283" y="3403"/>
                    </a:cubicBezTo>
                    <a:cubicBezTo>
                      <a:pt x="8531" y="3654"/>
                      <a:pt x="7778" y="3849"/>
                      <a:pt x="6998" y="4017"/>
                    </a:cubicBezTo>
                    <a:cubicBezTo>
                      <a:pt x="6161" y="2957"/>
                      <a:pt x="4991" y="2149"/>
                      <a:pt x="3708" y="1647"/>
                    </a:cubicBezTo>
                    <a:cubicBezTo>
                      <a:pt x="3625" y="1731"/>
                      <a:pt x="3569" y="1759"/>
                      <a:pt x="3485" y="1842"/>
                    </a:cubicBezTo>
                    <a:cubicBezTo>
                      <a:pt x="4740" y="2288"/>
                      <a:pt x="5883" y="3041"/>
                      <a:pt x="6747" y="4100"/>
                    </a:cubicBezTo>
                    <a:cubicBezTo>
                      <a:pt x="6301" y="4156"/>
                      <a:pt x="5827" y="4240"/>
                      <a:pt x="5353" y="4295"/>
                    </a:cubicBezTo>
                    <a:lnTo>
                      <a:pt x="4628" y="4407"/>
                    </a:lnTo>
                    <a:cubicBezTo>
                      <a:pt x="3903" y="3849"/>
                      <a:pt x="3067" y="3403"/>
                      <a:pt x="2203" y="3125"/>
                    </a:cubicBezTo>
                    <a:cubicBezTo>
                      <a:pt x="2147" y="3180"/>
                      <a:pt x="2092" y="3236"/>
                      <a:pt x="2064" y="3292"/>
                    </a:cubicBezTo>
                    <a:cubicBezTo>
                      <a:pt x="2844" y="3571"/>
                      <a:pt x="3625" y="3961"/>
                      <a:pt x="4322" y="4491"/>
                    </a:cubicBezTo>
                    <a:cubicBezTo>
                      <a:pt x="3820" y="4546"/>
                      <a:pt x="3374" y="4658"/>
                      <a:pt x="2928" y="4769"/>
                    </a:cubicBezTo>
                    <a:cubicBezTo>
                      <a:pt x="1841" y="5048"/>
                      <a:pt x="949" y="5466"/>
                      <a:pt x="252" y="6024"/>
                    </a:cubicBezTo>
                    <a:cubicBezTo>
                      <a:pt x="168" y="6163"/>
                      <a:pt x="57" y="6302"/>
                      <a:pt x="1" y="6442"/>
                    </a:cubicBezTo>
                    <a:cubicBezTo>
                      <a:pt x="29" y="6442"/>
                      <a:pt x="57" y="6442"/>
                      <a:pt x="112" y="6386"/>
                    </a:cubicBezTo>
                    <a:cubicBezTo>
                      <a:pt x="809" y="5773"/>
                      <a:pt x="1785" y="5271"/>
                      <a:pt x="3011" y="4964"/>
                    </a:cubicBezTo>
                    <a:cubicBezTo>
                      <a:pt x="3402" y="4853"/>
                      <a:pt x="3820" y="4797"/>
                      <a:pt x="4266" y="4714"/>
                    </a:cubicBezTo>
                    <a:lnTo>
                      <a:pt x="4266" y="4714"/>
                    </a:lnTo>
                    <a:cubicBezTo>
                      <a:pt x="3625" y="5606"/>
                      <a:pt x="2872" y="6358"/>
                      <a:pt x="2036" y="6999"/>
                    </a:cubicBezTo>
                    <a:cubicBezTo>
                      <a:pt x="2092" y="7027"/>
                      <a:pt x="2175" y="7055"/>
                      <a:pt x="2203" y="7139"/>
                    </a:cubicBezTo>
                    <a:cubicBezTo>
                      <a:pt x="3095" y="6470"/>
                      <a:pt x="3903" y="5633"/>
                      <a:pt x="4545" y="4686"/>
                    </a:cubicBezTo>
                    <a:cubicBezTo>
                      <a:pt x="4823" y="4658"/>
                      <a:pt x="5102" y="4630"/>
                      <a:pt x="5381" y="4546"/>
                    </a:cubicBezTo>
                    <a:cubicBezTo>
                      <a:pt x="5660" y="4518"/>
                      <a:pt x="5966" y="4491"/>
                      <a:pt x="6245" y="4407"/>
                    </a:cubicBezTo>
                    <a:lnTo>
                      <a:pt x="6245" y="4407"/>
                    </a:lnTo>
                    <a:cubicBezTo>
                      <a:pt x="6022" y="5940"/>
                      <a:pt x="5130" y="7334"/>
                      <a:pt x="3792" y="8142"/>
                    </a:cubicBezTo>
                    <a:cubicBezTo>
                      <a:pt x="3876" y="8170"/>
                      <a:pt x="3987" y="8198"/>
                      <a:pt x="4071" y="8254"/>
                    </a:cubicBezTo>
                    <a:cubicBezTo>
                      <a:pt x="5409" y="7362"/>
                      <a:pt x="6301" y="5940"/>
                      <a:pt x="6496" y="4379"/>
                    </a:cubicBezTo>
                    <a:cubicBezTo>
                      <a:pt x="6663" y="4351"/>
                      <a:pt x="6830" y="4295"/>
                      <a:pt x="6970" y="4295"/>
                    </a:cubicBezTo>
                    <a:cubicBezTo>
                      <a:pt x="7722" y="4156"/>
                      <a:pt x="8475" y="3961"/>
                      <a:pt x="9200" y="3710"/>
                    </a:cubicBezTo>
                    <a:lnTo>
                      <a:pt x="9200" y="3710"/>
                    </a:lnTo>
                    <a:cubicBezTo>
                      <a:pt x="9060" y="4518"/>
                      <a:pt x="8782" y="5327"/>
                      <a:pt x="8419" y="6079"/>
                    </a:cubicBezTo>
                    <a:lnTo>
                      <a:pt x="8642" y="6191"/>
                    </a:lnTo>
                    <a:cubicBezTo>
                      <a:pt x="9033" y="5383"/>
                      <a:pt x="9311" y="4546"/>
                      <a:pt x="9451" y="3682"/>
                    </a:cubicBezTo>
                    <a:cubicBezTo>
                      <a:pt x="10092" y="3431"/>
                      <a:pt x="10733" y="3180"/>
                      <a:pt x="11318" y="2874"/>
                    </a:cubicBezTo>
                    <a:lnTo>
                      <a:pt x="11318" y="2874"/>
                    </a:lnTo>
                    <a:cubicBezTo>
                      <a:pt x="11458" y="4156"/>
                      <a:pt x="11263" y="5494"/>
                      <a:pt x="10733" y="6637"/>
                    </a:cubicBezTo>
                    <a:cubicBezTo>
                      <a:pt x="10844" y="6581"/>
                      <a:pt x="10984" y="6498"/>
                      <a:pt x="11040" y="6442"/>
                    </a:cubicBezTo>
                    <a:cubicBezTo>
                      <a:pt x="11541" y="5271"/>
                      <a:pt x="11709" y="3989"/>
                      <a:pt x="11541" y="2762"/>
                    </a:cubicBezTo>
                    <a:cubicBezTo>
                      <a:pt x="12099" y="2484"/>
                      <a:pt x="12656" y="2177"/>
                      <a:pt x="13158" y="1842"/>
                    </a:cubicBezTo>
                    <a:cubicBezTo>
                      <a:pt x="13130" y="1759"/>
                      <a:pt x="13130" y="1703"/>
                      <a:pt x="13074" y="1619"/>
                    </a:cubicBezTo>
                    <a:cubicBezTo>
                      <a:pt x="12573" y="1926"/>
                      <a:pt x="12099" y="2205"/>
                      <a:pt x="11597" y="2484"/>
                    </a:cubicBezTo>
                    <a:lnTo>
                      <a:pt x="11486" y="2288"/>
                    </a:lnTo>
                    <a:cubicBezTo>
                      <a:pt x="10984" y="1341"/>
                      <a:pt x="10064" y="588"/>
                      <a:pt x="8893" y="58"/>
                    </a:cubicBezTo>
                    <a:cubicBezTo>
                      <a:pt x="8837" y="58"/>
                      <a:pt x="8810" y="30"/>
                      <a:pt x="8782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" name="Google Shape;489;p30"/>
            <p:cNvSpPr/>
            <p:nvPr/>
          </p:nvSpPr>
          <p:spPr>
            <a:xfrm>
              <a:off x="5236005" y="2930766"/>
              <a:ext cx="707285" cy="897097"/>
            </a:xfrm>
            <a:custGeom>
              <a:avLst/>
              <a:gdLst/>
              <a:ahLst/>
              <a:cxnLst/>
              <a:rect l="l" t="t" r="r" b="b"/>
              <a:pathLst>
                <a:path w="28405" h="36028" extrusionOk="0">
                  <a:moveTo>
                    <a:pt x="5670" y="0"/>
                  </a:moveTo>
                  <a:cubicBezTo>
                    <a:pt x="5369" y="0"/>
                    <a:pt x="5067" y="26"/>
                    <a:pt x="4767" y="80"/>
                  </a:cubicBezTo>
                  <a:cubicBezTo>
                    <a:pt x="2091" y="582"/>
                    <a:pt x="0" y="3508"/>
                    <a:pt x="808" y="6073"/>
                  </a:cubicBezTo>
                  <a:cubicBezTo>
                    <a:pt x="1338" y="7801"/>
                    <a:pt x="2871" y="9056"/>
                    <a:pt x="3345" y="10784"/>
                  </a:cubicBezTo>
                  <a:cubicBezTo>
                    <a:pt x="4014" y="13237"/>
                    <a:pt x="2397" y="15941"/>
                    <a:pt x="3512" y="18199"/>
                  </a:cubicBezTo>
                  <a:cubicBezTo>
                    <a:pt x="5018" y="21265"/>
                    <a:pt x="10063" y="20763"/>
                    <a:pt x="11931" y="23634"/>
                  </a:cubicBezTo>
                  <a:cubicBezTo>
                    <a:pt x="12851" y="25140"/>
                    <a:pt x="12628" y="27035"/>
                    <a:pt x="12906" y="28736"/>
                  </a:cubicBezTo>
                  <a:cubicBezTo>
                    <a:pt x="13324" y="31523"/>
                    <a:pt x="15192" y="34032"/>
                    <a:pt x="17729" y="35203"/>
                  </a:cubicBezTo>
                  <a:cubicBezTo>
                    <a:pt x="18933" y="35769"/>
                    <a:pt x="20102" y="36028"/>
                    <a:pt x="21198" y="36028"/>
                  </a:cubicBezTo>
                  <a:cubicBezTo>
                    <a:pt x="25227" y="36028"/>
                    <a:pt x="28262" y="32524"/>
                    <a:pt x="28349" y="27899"/>
                  </a:cubicBezTo>
                  <a:cubicBezTo>
                    <a:pt x="28405" y="25502"/>
                    <a:pt x="27401" y="23049"/>
                    <a:pt x="25617" y="21404"/>
                  </a:cubicBezTo>
                  <a:cubicBezTo>
                    <a:pt x="24502" y="20373"/>
                    <a:pt x="23025" y="19509"/>
                    <a:pt x="22607" y="18031"/>
                  </a:cubicBezTo>
                  <a:cubicBezTo>
                    <a:pt x="22022" y="15941"/>
                    <a:pt x="23806" y="13655"/>
                    <a:pt x="22997" y="11648"/>
                  </a:cubicBezTo>
                  <a:cubicBezTo>
                    <a:pt x="22328" y="10059"/>
                    <a:pt x="20377" y="9502"/>
                    <a:pt x="18649" y="9362"/>
                  </a:cubicBezTo>
                  <a:cubicBezTo>
                    <a:pt x="16892" y="9223"/>
                    <a:pt x="14997" y="9251"/>
                    <a:pt x="13687" y="8108"/>
                  </a:cubicBezTo>
                  <a:cubicBezTo>
                    <a:pt x="12432" y="7021"/>
                    <a:pt x="12126" y="5209"/>
                    <a:pt x="11401" y="3704"/>
                  </a:cubicBezTo>
                  <a:cubicBezTo>
                    <a:pt x="10338" y="1578"/>
                    <a:pt x="8026" y="0"/>
                    <a:pt x="5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5401191" y="3083353"/>
              <a:ext cx="403280" cy="631663"/>
            </a:xfrm>
            <a:custGeom>
              <a:avLst/>
              <a:gdLst/>
              <a:ahLst/>
              <a:cxnLst/>
              <a:rect l="l" t="t" r="r" b="b"/>
              <a:pathLst>
                <a:path w="16196" h="25368" fill="none" extrusionOk="0">
                  <a:moveTo>
                    <a:pt x="0" y="1"/>
                  </a:moveTo>
                  <a:cubicBezTo>
                    <a:pt x="6746" y="7471"/>
                    <a:pt x="12265" y="16085"/>
                    <a:pt x="16196" y="25367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5406047" y="3313105"/>
              <a:ext cx="190908" cy="38894"/>
            </a:xfrm>
            <a:custGeom>
              <a:avLst/>
              <a:gdLst/>
              <a:ahLst/>
              <a:cxnLst/>
              <a:rect l="l" t="t" r="r" b="b"/>
              <a:pathLst>
                <a:path w="7667" h="1562" fill="none" extrusionOk="0">
                  <a:moveTo>
                    <a:pt x="0" y="0"/>
                  </a:moveTo>
                  <a:cubicBezTo>
                    <a:pt x="2342" y="1227"/>
                    <a:pt x="5130" y="1561"/>
                    <a:pt x="7666" y="892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5635102" y="3241618"/>
              <a:ext cx="40961" cy="150645"/>
            </a:xfrm>
            <a:custGeom>
              <a:avLst/>
              <a:gdLst/>
              <a:ahLst/>
              <a:cxnLst/>
              <a:rect l="l" t="t" r="r" b="b"/>
              <a:pathLst>
                <a:path w="1645" h="6050" fill="none" extrusionOk="0">
                  <a:moveTo>
                    <a:pt x="0" y="6049"/>
                  </a:moveTo>
                  <a:cubicBezTo>
                    <a:pt x="1255" y="4321"/>
                    <a:pt x="1645" y="2035"/>
                    <a:pt x="1004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5623996" y="3581029"/>
              <a:ext cx="133290" cy="31947"/>
            </a:xfrm>
            <a:custGeom>
              <a:avLst/>
              <a:gdLst/>
              <a:ahLst/>
              <a:cxnLst/>
              <a:rect l="l" t="t" r="r" b="b"/>
              <a:pathLst>
                <a:path w="5353" h="1283" fill="none" extrusionOk="0">
                  <a:moveTo>
                    <a:pt x="0" y="0"/>
                  </a:moveTo>
                  <a:cubicBezTo>
                    <a:pt x="1645" y="864"/>
                    <a:pt x="3513" y="1282"/>
                    <a:pt x="5352" y="1227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5777380" y="3536608"/>
              <a:ext cx="47235" cy="113843"/>
            </a:xfrm>
            <a:custGeom>
              <a:avLst/>
              <a:gdLst/>
              <a:ahLst/>
              <a:cxnLst/>
              <a:rect l="l" t="t" r="r" b="b"/>
              <a:pathLst>
                <a:path w="1897" h="4572" fill="none" extrusionOk="0">
                  <a:moveTo>
                    <a:pt x="1" y="4572"/>
                  </a:moveTo>
                  <a:cubicBezTo>
                    <a:pt x="1227" y="3429"/>
                    <a:pt x="1896" y="1728"/>
                    <a:pt x="1785" y="0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5238071" y="2931936"/>
              <a:ext cx="688560" cy="817766"/>
            </a:xfrm>
            <a:custGeom>
              <a:avLst/>
              <a:gdLst/>
              <a:ahLst/>
              <a:cxnLst/>
              <a:rect l="l" t="t" r="r" b="b"/>
              <a:pathLst>
                <a:path w="27653" h="32842" extrusionOk="0">
                  <a:moveTo>
                    <a:pt x="5683" y="0"/>
                  </a:moveTo>
                  <a:cubicBezTo>
                    <a:pt x="5369" y="0"/>
                    <a:pt x="5054" y="29"/>
                    <a:pt x="4739" y="88"/>
                  </a:cubicBezTo>
                  <a:cubicBezTo>
                    <a:pt x="2091" y="562"/>
                    <a:pt x="1" y="3489"/>
                    <a:pt x="753" y="6082"/>
                  </a:cubicBezTo>
                  <a:cubicBezTo>
                    <a:pt x="1283" y="7782"/>
                    <a:pt x="2816" y="9036"/>
                    <a:pt x="3290" y="10765"/>
                  </a:cubicBezTo>
                  <a:cubicBezTo>
                    <a:pt x="3959" y="13190"/>
                    <a:pt x="2370" y="15922"/>
                    <a:pt x="3485" y="18207"/>
                  </a:cubicBezTo>
                  <a:cubicBezTo>
                    <a:pt x="4962" y="21274"/>
                    <a:pt x="10036" y="20744"/>
                    <a:pt x="11876" y="23643"/>
                  </a:cubicBezTo>
                  <a:cubicBezTo>
                    <a:pt x="12823" y="25093"/>
                    <a:pt x="12572" y="26988"/>
                    <a:pt x="12851" y="28716"/>
                  </a:cubicBezTo>
                  <a:cubicBezTo>
                    <a:pt x="13102" y="30222"/>
                    <a:pt x="13743" y="31643"/>
                    <a:pt x="14691" y="32842"/>
                  </a:cubicBezTo>
                  <a:cubicBezTo>
                    <a:pt x="14496" y="32229"/>
                    <a:pt x="14356" y="31615"/>
                    <a:pt x="14245" y="31030"/>
                  </a:cubicBezTo>
                  <a:cubicBezTo>
                    <a:pt x="13938" y="29023"/>
                    <a:pt x="14022" y="27016"/>
                    <a:pt x="13715" y="25037"/>
                  </a:cubicBezTo>
                  <a:cubicBezTo>
                    <a:pt x="13409" y="23030"/>
                    <a:pt x="12545" y="21023"/>
                    <a:pt x="10788" y="20019"/>
                  </a:cubicBezTo>
                  <a:cubicBezTo>
                    <a:pt x="9088" y="19044"/>
                    <a:pt x="6746" y="19099"/>
                    <a:pt x="5492" y="17566"/>
                  </a:cubicBezTo>
                  <a:cubicBezTo>
                    <a:pt x="4739" y="16619"/>
                    <a:pt x="4628" y="15308"/>
                    <a:pt x="4656" y="14110"/>
                  </a:cubicBezTo>
                  <a:cubicBezTo>
                    <a:pt x="4739" y="12911"/>
                    <a:pt x="4935" y="11685"/>
                    <a:pt x="4656" y="10486"/>
                  </a:cubicBezTo>
                  <a:cubicBezTo>
                    <a:pt x="4377" y="9204"/>
                    <a:pt x="3624" y="8089"/>
                    <a:pt x="3095" y="6918"/>
                  </a:cubicBezTo>
                  <a:cubicBezTo>
                    <a:pt x="2565" y="5719"/>
                    <a:pt x="2314" y="4214"/>
                    <a:pt x="3095" y="3155"/>
                  </a:cubicBezTo>
                  <a:cubicBezTo>
                    <a:pt x="3622" y="2426"/>
                    <a:pt x="4484" y="2103"/>
                    <a:pt x="5381" y="2103"/>
                  </a:cubicBezTo>
                  <a:cubicBezTo>
                    <a:pt x="6098" y="2103"/>
                    <a:pt x="6837" y="2310"/>
                    <a:pt x="7443" y="2681"/>
                  </a:cubicBezTo>
                  <a:cubicBezTo>
                    <a:pt x="8809" y="3573"/>
                    <a:pt x="9646" y="4995"/>
                    <a:pt x="10482" y="6388"/>
                  </a:cubicBezTo>
                  <a:cubicBezTo>
                    <a:pt x="11318" y="7754"/>
                    <a:pt x="12210" y="9176"/>
                    <a:pt x="13660" y="9901"/>
                  </a:cubicBezTo>
                  <a:cubicBezTo>
                    <a:pt x="14914" y="10542"/>
                    <a:pt x="16336" y="10542"/>
                    <a:pt x="17701" y="10737"/>
                  </a:cubicBezTo>
                  <a:cubicBezTo>
                    <a:pt x="19039" y="10960"/>
                    <a:pt x="20517" y="11545"/>
                    <a:pt x="21102" y="12800"/>
                  </a:cubicBezTo>
                  <a:cubicBezTo>
                    <a:pt x="21771" y="14249"/>
                    <a:pt x="20963" y="15977"/>
                    <a:pt x="21130" y="17594"/>
                  </a:cubicBezTo>
                  <a:cubicBezTo>
                    <a:pt x="21353" y="19908"/>
                    <a:pt x="23555" y="21469"/>
                    <a:pt x="25507" y="22807"/>
                  </a:cubicBezTo>
                  <a:cubicBezTo>
                    <a:pt x="26231" y="23281"/>
                    <a:pt x="26984" y="23838"/>
                    <a:pt x="27653" y="24479"/>
                  </a:cubicBezTo>
                  <a:cubicBezTo>
                    <a:pt x="27207" y="23309"/>
                    <a:pt x="26482" y="22249"/>
                    <a:pt x="25562" y="21413"/>
                  </a:cubicBezTo>
                  <a:cubicBezTo>
                    <a:pt x="24447" y="20354"/>
                    <a:pt x="22998" y="19490"/>
                    <a:pt x="22580" y="18012"/>
                  </a:cubicBezTo>
                  <a:cubicBezTo>
                    <a:pt x="21966" y="15977"/>
                    <a:pt x="23750" y="13664"/>
                    <a:pt x="22942" y="11657"/>
                  </a:cubicBezTo>
                  <a:cubicBezTo>
                    <a:pt x="22301" y="10040"/>
                    <a:pt x="20294" y="9482"/>
                    <a:pt x="18593" y="9343"/>
                  </a:cubicBezTo>
                  <a:cubicBezTo>
                    <a:pt x="16865" y="9204"/>
                    <a:pt x="14970" y="9204"/>
                    <a:pt x="13660" y="8089"/>
                  </a:cubicBezTo>
                  <a:cubicBezTo>
                    <a:pt x="12405" y="7002"/>
                    <a:pt x="12126" y="5190"/>
                    <a:pt x="11346" y="3712"/>
                  </a:cubicBezTo>
                  <a:cubicBezTo>
                    <a:pt x="10265" y="1575"/>
                    <a:pt x="8015" y="0"/>
                    <a:pt x="5683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5395639" y="3190797"/>
              <a:ext cx="96488" cy="85531"/>
            </a:xfrm>
            <a:custGeom>
              <a:avLst/>
              <a:gdLst/>
              <a:ahLst/>
              <a:cxnLst/>
              <a:rect l="l" t="t" r="r" b="b"/>
              <a:pathLst>
                <a:path w="3875" h="3435" extrusionOk="0">
                  <a:moveTo>
                    <a:pt x="1296" y="1"/>
                  </a:moveTo>
                  <a:cubicBezTo>
                    <a:pt x="1114" y="1"/>
                    <a:pt x="947" y="77"/>
                    <a:pt x="809" y="257"/>
                  </a:cubicBezTo>
                  <a:cubicBezTo>
                    <a:pt x="0" y="1344"/>
                    <a:pt x="2063" y="2933"/>
                    <a:pt x="2760" y="3268"/>
                  </a:cubicBezTo>
                  <a:cubicBezTo>
                    <a:pt x="2927" y="3351"/>
                    <a:pt x="3133" y="3434"/>
                    <a:pt x="3320" y="3434"/>
                  </a:cubicBezTo>
                  <a:cubicBezTo>
                    <a:pt x="3445" y="3434"/>
                    <a:pt x="3562" y="3397"/>
                    <a:pt x="3652" y="3296"/>
                  </a:cubicBezTo>
                  <a:cubicBezTo>
                    <a:pt x="3875" y="3100"/>
                    <a:pt x="3791" y="2766"/>
                    <a:pt x="3736" y="2515"/>
                  </a:cubicBezTo>
                  <a:cubicBezTo>
                    <a:pt x="3550" y="1957"/>
                    <a:pt x="2218" y="1"/>
                    <a:pt x="1296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5884276" y="2871753"/>
              <a:ext cx="229777" cy="401015"/>
            </a:xfrm>
            <a:custGeom>
              <a:avLst/>
              <a:gdLst/>
              <a:ahLst/>
              <a:cxnLst/>
              <a:rect l="l" t="t" r="r" b="b"/>
              <a:pathLst>
                <a:path w="9228" h="16105" extrusionOk="0">
                  <a:moveTo>
                    <a:pt x="3281" y="0"/>
                  </a:moveTo>
                  <a:cubicBezTo>
                    <a:pt x="3218" y="0"/>
                    <a:pt x="3155" y="8"/>
                    <a:pt x="3095" y="25"/>
                  </a:cubicBezTo>
                  <a:cubicBezTo>
                    <a:pt x="2788" y="80"/>
                    <a:pt x="2537" y="331"/>
                    <a:pt x="2398" y="610"/>
                  </a:cubicBezTo>
                  <a:cubicBezTo>
                    <a:pt x="2258" y="889"/>
                    <a:pt x="2231" y="1195"/>
                    <a:pt x="2175" y="1530"/>
                  </a:cubicBezTo>
                  <a:cubicBezTo>
                    <a:pt x="2103" y="3087"/>
                    <a:pt x="2422" y="4685"/>
                    <a:pt x="3150" y="6077"/>
                  </a:cubicBezTo>
                  <a:lnTo>
                    <a:pt x="3150" y="6077"/>
                  </a:lnTo>
                  <a:cubicBezTo>
                    <a:pt x="2780" y="5502"/>
                    <a:pt x="2347" y="4971"/>
                    <a:pt x="1840" y="4485"/>
                  </a:cubicBezTo>
                  <a:cubicBezTo>
                    <a:pt x="1562" y="4234"/>
                    <a:pt x="1255" y="3983"/>
                    <a:pt x="893" y="3983"/>
                  </a:cubicBezTo>
                  <a:cubicBezTo>
                    <a:pt x="474" y="3983"/>
                    <a:pt x="168" y="4373"/>
                    <a:pt x="56" y="4763"/>
                  </a:cubicBezTo>
                  <a:cubicBezTo>
                    <a:pt x="1" y="5182"/>
                    <a:pt x="56" y="5600"/>
                    <a:pt x="168" y="5990"/>
                  </a:cubicBezTo>
                  <a:cubicBezTo>
                    <a:pt x="753" y="8220"/>
                    <a:pt x="1924" y="10227"/>
                    <a:pt x="3401" y="11927"/>
                  </a:cubicBezTo>
                  <a:cubicBezTo>
                    <a:pt x="4321" y="12987"/>
                    <a:pt x="5353" y="13879"/>
                    <a:pt x="6468" y="14771"/>
                  </a:cubicBezTo>
                  <a:cubicBezTo>
                    <a:pt x="6997" y="15133"/>
                    <a:pt x="7527" y="15495"/>
                    <a:pt x="8029" y="15802"/>
                  </a:cubicBezTo>
                  <a:cubicBezTo>
                    <a:pt x="8147" y="15873"/>
                    <a:pt x="8426" y="16105"/>
                    <a:pt x="8627" y="16105"/>
                  </a:cubicBezTo>
                  <a:cubicBezTo>
                    <a:pt x="8663" y="16105"/>
                    <a:pt x="8696" y="16098"/>
                    <a:pt x="8726" y="16081"/>
                  </a:cubicBezTo>
                  <a:cubicBezTo>
                    <a:pt x="8921" y="15969"/>
                    <a:pt x="8921" y="15495"/>
                    <a:pt x="8949" y="15328"/>
                  </a:cubicBezTo>
                  <a:cubicBezTo>
                    <a:pt x="9144" y="14129"/>
                    <a:pt x="9227" y="12959"/>
                    <a:pt x="9199" y="11760"/>
                  </a:cubicBezTo>
                  <a:cubicBezTo>
                    <a:pt x="9088" y="9391"/>
                    <a:pt x="8530" y="7021"/>
                    <a:pt x="7499" y="4903"/>
                  </a:cubicBezTo>
                  <a:cubicBezTo>
                    <a:pt x="7360" y="4624"/>
                    <a:pt x="7220" y="4373"/>
                    <a:pt x="6997" y="4178"/>
                  </a:cubicBezTo>
                  <a:cubicBezTo>
                    <a:pt x="6854" y="4015"/>
                    <a:pt x="6637" y="3911"/>
                    <a:pt x="6421" y="3911"/>
                  </a:cubicBezTo>
                  <a:cubicBezTo>
                    <a:pt x="6342" y="3911"/>
                    <a:pt x="6264" y="3925"/>
                    <a:pt x="6189" y="3955"/>
                  </a:cubicBezTo>
                  <a:cubicBezTo>
                    <a:pt x="5910" y="4067"/>
                    <a:pt x="5743" y="4317"/>
                    <a:pt x="5715" y="4596"/>
                  </a:cubicBezTo>
                  <a:cubicBezTo>
                    <a:pt x="5703" y="4715"/>
                    <a:pt x="5701" y="4834"/>
                    <a:pt x="5708" y="4953"/>
                  </a:cubicBezTo>
                  <a:lnTo>
                    <a:pt x="5708" y="4953"/>
                  </a:lnTo>
                  <a:cubicBezTo>
                    <a:pt x="5511" y="3642"/>
                    <a:pt x="5119" y="2361"/>
                    <a:pt x="4572" y="1167"/>
                  </a:cubicBezTo>
                  <a:cubicBezTo>
                    <a:pt x="4377" y="861"/>
                    <a:pt x="4238" y="582"/>
                    <a:pt x="4015" y="331"/>
                  </a:cubicBezTo>
                  <a:cubicBezTo>
                    <a:pt x="3813" y="130"/>
                    <a:pt x="3540" y="0"/>
                    <a:pt x="3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5975908" y="2950786"/>
              <a:ext cx="103435" cy="280449"/>
            </a:xfrm>
            <a:custGeom>
              <a:avLst/>
              <a:gdLst/>
              <a:ahLst/>
              <a:cxnLst/>
              <a:rect l="l" t="t" r="r" b="b"/>
              <a:pathLst>
                <a:path w="4154" h="11263" fill="none" extrusionOk="0">
                  <a:moveTo>
                    <a:pt x="0" y="1"/>
                  </a:moveTo>
                  <a:cubicBezTo>
                    <a:pt x="1227" y="3819"/>
                    <a:pt x="2593" y="7583"/>
                    <a:pt x="4154" y="11262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6052252" y="3008404"/>
              <a:ext cx="26394" cy="217950"/>
            </a:xfrm>
            <a:custGeom>
              <a:avLst/>
              <a:gdLst/>
              <a:ahLst/>
              <a:cxnLst/>
              <a:rect l="l" t="t" r="r" b="b"/>
              <a:pathLst>
                <a:path w="1060" h="8753" fill="none" extrusionOk="0">
                  <a:moveTo>
                    <a:pt x="0" y="0"/>
                  </a:moveTo>
                  <a:cubicBezTo>
                    <a:pt x="363" y="2927"/>
                    <a:pt x="697" y="5826"/>
                    <a:pt x="1060" y="8753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5932159" y="3025062"/>
              <a:ext cx="116657" cy="199922"/>
            </a:xfrm>
            <a:custGeom>
              <a:avLst/>
              <a:gdLst/>
              <a:ahLst/>
              <a:cxnLst/>
              <a:rect l="l" t="t" r="r" b="b"/>
              <a:pathLst>
                <a:path w="4685" h="8029" fill="none" extrusionOk="0">
                  <a:moveTo>
                    <a:pt x="1" y="0"/>
                  </a:moveTo>
                  <a:cubicBezTo>
                    <a:pt x="1283" y="2816"/>
                    <a:pt x="2844" y="5547"/>
                    <a:pt x="4684" y="802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830841" y="3061192"/>
              <a:ext cx="272804" cy="222282"/>
            </a:xfrm>
            <a:custGeom>
              <a:avLst/>
              <a:gdLst/>
              <a:ahLst/>
              <a:cxnLst/>
              <a:rect l="l" t="t" r="r" b="b"/>
              <a:pathLst>
                <a:path w="10956" h="8927" extrusionOk="0">
                  <a:moveTo>
                    <a:pt x="809" y="0"/>
                  </a:moveTo>
                  <a:cubicBezTo>
                    <a:pt x="635" y="0"/>
                    <a:pt x="471" y="39"/>
                    <a:pt x="335" y="138"/>
                  </a:cubicBezTo>
                  <a:cubicBezTo>
                    <a:pt x="0" y="389"/>
                    <a:pt x="56" y="835"/>
                    <a:pt x="112" y="1225"/>
                  </a:cubicBezTo>
                  <a:cubicBezTo>
                    <a:pt x="474" y="3037"/>
                    <a:pt x="1784" y="4514"/>
                    <a:pt x="3206" y="5657"/>
                  </a:cubicBezTo>
                  <a:cubicBezTo>
                    <a:pt x="4878" y="6967"/>
                    <a:pt x="6774" y="7943"/>
                    <a:pt x="8837" y="8556"/>
                  </a:cubicBezTo>
                  <a:cubicBezTo>
                    <a:pt x="9218" y="8683"/>
                    <a:pt x="9830" y="8926"/>
                    <a:pt x="10273" y="8926"/>
                  </a:cubicBezTo>
                  <a:cubicBezTo>
                    <a:pt x="10316" y="8926"/>
                    <a:pt x="10358" y="8924"/>
                    <a:pt x="10398" y="8919"/>
                  </a:cubicBezTo>
                  <a:cubicBezTo>
                    <a:pt x="10955" y="8863"/>
                    <a:pt x="10426" y="8082"/>
                    <a:pt x="10286" y="7720"/>
                  </a:cubicBezTo>
                  <a:cubicBezTo>
                    <a:pt x="9840" y="6633"/>
                    <a:pt x="9311" y="5546"/>
                    <a:pt x="8697" y="4542"/>
                  </a:cubicBezTo>
                  <a:cubicBezTo>
                    <a:pt x="7973" y="3399"/>
                    <a:pt x="7164" y="2340"/>
                    <a:pt x="6244" y="1365"/>
                  </a:cubicBezTo>
                  <a:cubicBezTo>
                    <a:pt x="6049" y="1120"/>
                    <a:pt x="5767" y="876"/>
                    <a:pt x="5475" y="876"/>
                  </a:cubicBezTo>
                  <a:cubicBezTo>
                    <a:pt x="5434" y="876"/>
                    <a:pt x="5393" y="880"/>
                    <a:pt x="5352" y="891"/>
                  </a:cubicBezTo>
                  <a:cubicBezTo>
                    <a:pt x="4962" y="946"/>
                    <a:pt x="4767" y="1392"/>
                    <a:pt x="4823" y="1811"/>
                  </a:cubicBezTo>
                  <a:cubicBezTo>
                    <a:pt x="4878" y="2201"/>
                    <a:pt x="5157" y="2507"/>
                    <a:pt x="5408" y="2842"/>
                  </a:cubicBezTo>
                  <a:cubicBezTo>
                    <a:pt x="4321" y="1643"/>
                    <a:pt x="2983" y="696"/>
                    <a:pt x="1478" y="138"/>
                  </a:cubicBezTo>
                  <a:cubicBezTo>
                    <a:pt x="1261" y="61"/>
                    <a:pt x="1027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885671" y="3144433"/>
              <a:ext cx="161053" cy="107618"/>
            </a:xfrm>
            <a:custGeom>
              <a:avLst/>
              <a:gdLst/>
              <a:ahLst/>
              <a:cxnLst/>
              <a:rect l="l" t="t" r="r" b="b"/>
              <a:pathLst>
                <a:path w="6468" h="4322" fill="none" extrusionOk="0">
                  <a:moveTo>
                    <a:pt x="6467" y="4321"/>
                  </a:moveTo>
                  <a:cubicBezTo>
                    <a:pt x="4293" y="2900"/>
                    <a:pt x="2147" y="1450"/>
                    <a:pt x="0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5975908" y="3118761"/>
              <a:ext cx="89565" cy="133290"/>
            </a:xfrm>
            <a:custGeom>
              <a:avLst/>
              <a:gdLst/>
              <a:ahLst/>
              <a:cxnLst/>
              <a:rect l="l" t="t" r="r" b="b"/>
              <a:pathLst>
                <a:path w="3597" h="5353" fill="none" extrusionOk="0">
                  <a:moveTo>
                    <a:pt x="0" y="0"/>
                  </a:moveTo>
                  <a:cubicBezTo>
                    <a:pt x="1199" y="1784"/>
                    <a:pt x="2425" y="3596"/>
                    <a:pt x="3596" y="5352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6079318" y="2959426"/>
              <a:ext cx="152737" cy="287147"/>
            </a:xfrm>
            <a:custGeom>
              <a:avLst/>
              <a:gdLst/>
              <a:ahLst/>
              <a:cxnLst/>
              <a:rect l="l" t="t" r="r" b="b"/>
              <a:pathLst>
                <a:path w="6134" h="11532" extrusionOk="0">
                  <a:moveTo>
                    <a:pt x="3590" y="0"/>
                  </a:moveTo>
                  <a:cubicBezTo>
                    <a:pt x="3340" y="0"/>
                    <a:pt x="3086" y="118"/>
                    <a:pt x="2927" y="378"/>
                  </a:cubicBezTo>
                  <a:cubicBezTo>
                    <a:pt x="2258" y="1438"/>
                    <a:pt x="1952" y="2776"/>
                    <a:pt x="2119" y="4030"/>
                  </a:cubicBezTo>
                  <a:lnTo>
                    <a:pt x="1785" y="3500"/>
                  </a:lnTo>
                  <a:cubicBezTo>
                    <a:pt x="1620" y="3259"/>
                    <a:pt x="1374" y="3145"/>
                    <a:pt x="1128" y="3145"/>
                  </a:cubicBezTo>
                  <a:cubicBezTo>
                    <a:pt x="835" y="3145"/>
                    <a:pt x="543" y="3308"/>
                    <a:pt x="391" y="3612"/>
                  </a:cubicBezTo>
                  <a:cubicBezTo>
                    <a:pt x="307" y="3751"/>
                    <a:pt x="251" y="3918"/>
                    <a:pt x="224" y="4058"/>
                  </a:cubicBezTo>
                  <a:cubicBezTo>
                    <a:pt x="28" y="4615"/>
                    <a:pt x="1" y="5201"/>
                    <a:pt x="28" y="5814"/>
                  </a:cubicBezTo>
                  <a:cubicBezTo>
                    <a:pt x="84" y="6957"/>
                    <a:pt x="279" y="8100"/>
                    <a:pt x="586" y="9215"/>
                  </a:cubicBezTo>
                  <a:cubicBezTo>
                    <a:pt x="781" y="9800"/>
                    <a:pt x="1060" y="11417"/>
                    <a:pt x="1812" y="11528"/>
                  </a:cubicBezTo>
                  <a:cubicBezTo>
                    <a:pt x="1834" y="11531"/>
                    <a:pt x="1856" y="11532"/>
                    <a:pt x="1877" y="11532"/>
                  </a:cubicBezTo>
                  <a:cubicBezTo>
                    <a:pt x="2619" y="11532"/>
                    <a:pt x="3075" y="10148"/>
                    <a:pt x="3346" y="9633"/>
                  </a:cubicBezTo>
                  <a:cubicBezTo>
                    <a:pt x="4321" y="7877"/>
                    <a:pt x="5241" y="6093"/>
                    <a:pt x="5854" y="4197"/>
                  </a:cubicBezTo>
                  <a:cubicBezTo>
                    <a:pt x="6022" y="3751"/>
                    <a:pt x="6133" y="3249"/>
                    <a:pt x="5966" y="2776"/>
                  </a:cubicBezTo>
                  <a:cubicBezTo>
                    <a:pt x="5826" y="2469"/>
                    <a:pt x="5548" y="2218"/>
                    <a:pt x="5241" y="2218"/>
                  </a:cubicBezTo>
                  <a:cubicBezTo>
                    <a:pt x="5228" y="2217"/>
                    <a:pt x="5216" y="2217"/>
                    <a:pt x="5203" y="2217"/>
                  </a:cubicBezTo>
                  <a:cubicBezTo>
                    <a:pt x="4697" y="2217"/>
                    <a:pt x="4400" y="2759"/>
                    <a:pt x="4210" y="3222"/>
                  </a:cubicBezTo>
                  <a:cubicBezTo>
                    <a:pt x="4433" y="2385"/>
                    <a:pt x="4461" y="1521"/>
                    <a:pt x="4349" y="685"/>
                  </a:cubicBezTo>
                  <a:cubicBezTo>
                    <a:pt x="4316" y="254"/>
                    <a:pt x="3958" y="0"/>
                    <a:pt x="35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6111240" y="3101406"/>
              <a:ext cx="9064" cy="135381"/>
            </a:xfrm>
            <a:custGeom>
              <a:avLst/>
              <a:gdLst/>
              <a:ahLst/>
              <a:cxnLst/>
              <a:rect l="l" t="t" r="r" b="b"/>
              <a:pathLst>
                <a:path w="364" h="5437" fill="none" extrusionOk="0">
                  <a:moveTo>
                    <a:pt x="363" y="5436"/>
                  </a:moveTo>
                  <a:cubicBezTo>
                    <a:pt x="112" y="3624"/>
                    <a:pt x="1" y="1812"/>
                    <a:pt x="84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6129989" y="3015326"/>
              <a:ext cx="28486" cy="213816"/>
            </a:xfrm>
            <a:custGeom>
              <a:avLst/>
              <a:gdLst/>
              <a:ahLst/>
              <a:cxnLst/>
              <a:rect l="l" t="t" r="r" b="b"/>
              <a:pathLst>
                <a:path w="1144" h="8587" fill="none" extrusionOk="0">
                  <a:moveTo>
                    <a:pt x="0" y="8586"/>
                  </a:moveTo>
                  <a:cubicBezTo>
                    <a:pt x="196" y="5715"/>
                    <a:pt x="586" y="2844"/>
                    <a:pt x="1143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6139003" y="3056287"/>
              <a:ext cx="57643" cy="172856"/>
            </a:xfrm>
            <a:custGeom>
              <a:avLst/>
              <a:gdLst/>
              <a:ahLst/>
              <a:cxnLst/>
              <a:rect l="l" t="t" r="r" b="b"/>
              <a:pathLst>
                <a:path w="2315" h="6942" fill="none" extrusionOk="0">
                  <a:moveTo>
                    <a:pt x="1" y="6941"/>
                  </a:moveTo>
                  <a:cubicBezTo>
                    <a:pt x="530" y="4572"/>
                    <a:pt x="1339" y="2231"/>
                    <a:pt x="2314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5977975" y="3224461"/>
              <a:ext cx="385253" cy="587715"/>
            </a:xfrm>
            <a:custGeom>
              <a:avLst/>
              <a:gdLst/>
              <a:ahLst/>
              <a:cxnLst/>
              <a:rect l="l" t="t" r="r" b="b"/>
              <a:pathLst>
                <a:path w="15472" h="23603" extrusionOk="0">
                  <a:moveTo>
                    <a:pt x="6323" y="0"/>
                  </a:moveTo>
                  <a:cubicBezTo>
                    <a:pt x="5418" y="0"/>
                    <a:pt x="4512" y="258"/>
                    <a:pt x="3764" y="773"/>
                  </a:cubicBezTo>
                  <a:cubicBezTo>
                    <a:pt x="1" y="3282"/>
                    <a:pt x="2816" y="7240"/>
                    <a:pt x="4321" y="10223"/>
                  </a:cubicBezTo>
                  <a:cubicBezTo>
                    <a:pt x="6245" y="14041"/>
                    <a:pt x="8391" y="17777"/>
                    <a:pt x="10761" y="21401"/>
                  </a:cubicBezTo>
                  <a:cubicBezTo>
                    <a:pt x="11179" y="22070"/>
                    <a:pt x="11625" y="22711"/>
                    <a:pt x="12294" y="23185"/>
                  </a:cubicBezTo>
                  <a:cubicBezTo>
                    <a:pt x="12686" y="23446"/>
                    <a:pt x="13155" y="23602"/>
                    <a:pt x="13611" y="23602"/>
                  </a:cubicBezTo>
                  <a:cubicBezTo>
                    <a:pt x="13932" y="23602"/>
                    <a:pt x="14247" y="23525"/>
                    <a:pt x="14524" y="23352"/>
                  </a:cubicBezTo>
                  <a:cubicBezTo>
                    <a:pt x="15444" y="22766"/>
                    <a:pt x="15472" y="21428"/>
                    <a:pt x="15332" y="20313"/>
                  </a:cubicBezTo>
                  <a:cubicBezTo>
                    <a:pt x="14803" y="15463"/>
                    <a:pt x="13715" y="10669"/>
                    <a:pt x="12182" y="6041"/>
                  </a:cubicBezTo>
                  <a:cubicBezTo>
                    <a:pt x="11430" y="3728"/>
                    <a:pt x="10315" y="1302"/>
                    <a:pt x="8112" y="355"/>
                  </a:cubicBezTo>
                  <a:cubicBezTo>
                    <a:pt x="7550" y="118"/>
                    <a:pt x="6937" y="0"/>
                    <a:pt x="6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6057804" y="3372791"/>
              <a:ext cx="20841" cy="14616"/>
            </a:xfrm>
            <a:custGeom>
              <a:avLst/>
              <a:gdLst/>
              <a:ahLst/>
              <a:cxnLst/>
              <a:rect l="l" t="t" r="r" b="b"/>
              <a:pathLst>
                <a:path w="837" h="587" fill="none" extrusionOk="0">
                  <a:moveTo>
                    <a:pt x="0" y="586"/>
                  </a:moveTo>
                  <a:cubicBezTo>
                    <a:pt x="168" y="307"/>
                    <a:pt x="474" y="84"/>
                    <a:pt x="837" y="1"/>
                  </a:cubicBezTo>
                </a:path>
              </a:pathLst>
            </a:custGeom>
            <a:noFill/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6097370" y="3320053"/>
              <a:ext cx="107593" cy="36105"/>
            </a:xfrm>
            <a:custGeom>
              <a:avLst/>
              <a:gdLst/>
              <a:ahLst/>
              <a:cxnLst/>
              <a:rect l="l" t="t" r="r" b="b"/>
              <a:pathLst>
                <a:path w="4321" h="1450" fill="none" extrusionOk="0">
                  <a:moveTo>
                    <a:pt x="0" y="1450"/>
                  </a:moveTo>
                  <a:cubicBezTo>
                    <a:pt x="1338" y="669"/>
                    <a:pt x="2788" y="140"/>
                    <a:pt x="4321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6071674" y="3285342"/>
              <a:ext cx="87499" cy="41658"/>
            </a:xfrm>
            <a:custGeom>
              <a:avLst/>
              <a:gdLst/>
              <a:ahLst/>
              <a:cxnLst/>
              <a:rect l="l" t="t" r="r" b="b"/>
              <a:pathLst>
                <a:path w="3514" h="1673" fill="none" extrusionOk="0">
                  <a:moveTo>
                    <a:pt x="1" y="1673"/>
                  </a:moveTo>
                  <a:cubicBezTo>
                    <a:pt x="865" y="669"/>
                    <a:pt x="2147" y="28"/>
                    <a:pt x="3513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6180661" y="3276303"/>
              <a:ext cx="27091" cy="3511"/>
            </a:xfrm>
            <a:custGeom>
              <a:avLst/>
              <a:gdLst/>
              <a:ahLst/>
              <a:cxnLst/>
              <a:rect l="l" t="t" r="r" b="b"/>
              <a:pathLst>
                <a:path w="1088" h="141" fill="none" extrusionOk="0">
                  <a:moveTo>
                    <a:pt x="0" y="140"/>
                  </a:moveTo>
                  <a:cubicBezTo>
                    <a:pt x="363" y="113"/>
                    <a:pt x="697" y="57"/>
                    <a:pt x="1087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6093884" y="3395699"/>
              <a:ext cx="53485" cy="22933"/>
            </a:xfrm>
            <a:custGeom>
              <a:avLst/>
              <a:gdLst/>
              <a:ahLst/>
              <a:cxnLst/>
              <a:rect l="l" t="t" r="r" b="b"/>
              <a:pathLst>
                <a:path w="2148" h="921" fill="none" extrusionOk="0">
                  <a:moveTo>
                    <a:pt x="1" y="920"/>
                  </a:moveTo>
                  <a:cubicBezTo>
                    <a:pt x="670" y="502"/>
                    <a:pt x="1367" y="196"/>
                    <a:pt x="2147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6175805" y="3360988"/>
              <a:ext cx="72907" cy="17380"/>
            </a:xfrm>
            <a:custGeom>
              <a:avLst/>
              <a:gdLst/>
              <a:ahLst/>
              <a:cxnLst/>
              <a:rect l="l" t="t" r="r" b="b"/>
              <a:pathLst>
                <a:path w="2928" h="698" fill="none" extrusionOk="0">
                  <a:moveTo>
                    <a:pt x="0" y="698"/>
                  </a:moveTo>
                  <a:cubicBezTo>
                    <a:pt x="864" y="196"/>
                    <a:pt x="1924" y="1"/>
                    <a:pt x="2927" y="16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6112634" y="3456778"/>
              <a:ext cx="29880" cy="24327"/>
            </a:xfrm>
            <a:custGeom>
              <a:avLst/>
              <a:gdLst/>
              <a:ahLst/>
              <a:cxnLst/>
              <a:rect l="l" t="t" r="r" b="b"/>
              <a:pathLst>
                <a:path w="1200" h="977" fill="none" extrusionOk="0">
                  <a:moveTo>
                    <a:pt x="1" y="976"/>
                  </a:moveTo>
                  <a:cubicBezTo>
                    <a:pt x="279" y="530"/>
                    <a:pt x="725" y="168"/>
                    <a:pt x="1199" y="1"/>
                  </a:cubicBezTo>
                </a:path>
              </a:pathLst>
            </a:custGeom>
            <a:noFill/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6199386" y="3420698"/>
              <a:ext cx="72907" cy="22236"/>
            </a:xfrm>
            <a:custGeom>
              <a:avLst/>
              <a:gdLst/>
              <a:ahLst/>
              <a:cxnLst/>
              <a:rect l="l" t="t" r="r" b="b"/>
              <a:pathLst>
                <a:path w="2928" h="893" fill="none" extrusionOk="0">
                  <a:moveTo>
                    <a:pt x="1" y="892"/>
                  </a:moveTo>
                  <a:cubicBezTo>
                    <a:pt x="781" y="474"/>
                    <a:pt x="1673" y="195"/>
                    <a:pt x="2538" y="0"/>
                  </a:cubicBezTo>
                  <a:cubicBezTo>
                    <a:pt x="2677" y="0"/>
                    <a:pt x="2789" y="0"/>
                    <a:pt x="2928" y="2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6179964" y="3402646"/>
              <a:ext cx="27091" cy="12525"/>
            </a:xfrm>
            <a:custGeom>
              <a:avLst/>
              <a:gdLst/>
              <a:ahLst/>
              <a:cxnLst/>
              <a:rect l="l" t="t" r="r" b="b"/>
              <a:pathLst>
                <a:path w="1088" h="503" fill="none" extrusionOk="0">
                  <a:moveTo>
                    <a:pt x="0" y="502"/>
                  </a:moveTo>
                  <a:cubicBezTo>
                    <a:pt x="307" y="223"/>
                    <a:pt x="669" y="56"/>
                    <a:pt x="1088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6152897" y="3515767"/>
              <a:ext cx="31250" cy="18775"/>
            </a:xfrm>
            <a:custGeom>
              <a:avLst/>
              <a:gdLst/>
              <a:ahLst/>
              <a:cxnLst/>
              <a:rect l="l" t="t" r="r" b="b"/>
              <a:pathLst>
                <a:path w="1255" h="754" fill="none" extrusionOk="0">
                  <a:moveTo>
                    <a:pt x="0" y="754"/>
                  </a:moveTo>
                  <a:cubicBezTo>
                    <a:pt x="391" y="419"/>
                    <a:pt x="809" y="196"/>
                    <a:pt x="1255" y="1"/>
                  </a:cubicBezTo>
                </a:path>
              </a:pathLst>
            </a:custGeom>
            <a:noFill/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6217438" y="3476225"/>
              <a:ext cx="63196" cy="21539"/>
            </a:xfrm>
            <a:custGeom>
              <a:avLst/>
              <a:gdLst/>
              <a:ahLst/>
              <a:cxnLst/>
              <a:rect l="l" t="t" r="r" b="b"/>
              <a:pathLst>
                <a:path w="2538" h="865" fill="none" extrusionOk="0">
                  <a:moveTo>
                    <a:pt x="1" y="864"/>
                  </a:moveTo>
                  <a:cubicBezTo>
                    <a:pt x="753" y="418"/>
                    <a:pt x="1645" y="139"/>
                    <a:pt x="2537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6154964" y="3524805"/>
              <a:ext cx="110407" cy="56249"/>
            </a:xfrm>
            <a:custGeom>
              <a:avLst/>
              <a:gdLst/>
              <a:ahLst/>
              <a:cxnLst/>
              <a:rect l="l" t="t" r="r" b="b"/>
              <a:pathLst>
                <a:path w="4434" h="2259" fill="none" extrusionOk="0">
                  <a:moveTo>
                    <a:pt x="1" y="2258"/>
                  </a:moveTo>
                  <a:cubicBezTo>
                    <a:pt x="1255" y="1143"/>
                    <a:pt x="2788" y="335"/>
                    <a:pt x="4433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6281307" y="3517858"/>
              <a:ext cx="22933" cy="6972"/>
            </a:xfrm>
            <a:custGeom>
              <a:avLst/>
              <a:gdLst/>
              <a:ahLst/>
              <a:cxnLst/>
              <a:rect l="l" t="t" r="r" b="b"/>
              <a:pathLst>
                <a:path w="921" h="280" fill="none" extrusionOk="0">
                  <a:moveTo>
                    <a:pt x="0" y="279"/>
                  </a:moveTo>
                  <a:cubicBezTo>
                    <a:pt x="251" y="56"/>
                    <a:pt x="614" y="1"/>
                    <a:pt x="920" y="56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6222294" y="3573385"/>
              <a:ext cx="20169" cy="11828"/>
            </a:xfrm>
            <a:custGeom>
              <a:avLst/>
              <a:gdLst/>
              <a:ahLst/>
              <a:cxnLst/>
              <a:rect l="l" t="t" r="r" b="b"/>
              <a:pathLst>
                <a:path w="810" h="475" fill="none" extrusionOk="0">
                  <a:moveTo>
                    <a:pt x="1" y="474"/>
                  </a:moveTo>
                  <a:cubicBezTo>
                    <a:pt x="224" y="279"/>
                    <a:pt x="530" y="112"/>
                    <a:pt x="809" y="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6272965" y="3551872"/>
              <a:ext cx="46538" cy="10433"/>
            </a:xfrm>
            <a:custGeom>
              <a:avLst/>
              <a:gdLst/>
              <a:ahLst/>
              <a:cxnLst/>
              <a:rect l="l" t="t" r="r" b="b"/>
              <a:pathLst>
                <a:path w="1869" h="419" fill="none" extrusionOk="0">
                  <a:moveTo>
                    <a:pt x="1" y="419"/>
                  </a:moveTo>
                  <a:cubicBezTo>
                    <a:pt x="586" y="168"/>
                    <a:pt x="1227" y="28"/>
                    <a:pt x="1868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6204266" y="3596990"/>
              <a:ext cx="108290" cy="43052"/>
            </a:xfrm>
            <a:custGeom>
              <a:avLst/>
              <a:gdLst/>
              <a:ahLst/>
              <a:cxnLst/>
              <a:rect l="l" t="t" r="r" b="b"/>
              <a:pathLst>
                <a:path w="4349" h="1729" fill="none" extrusionOk="0">
                  <a:moveTo>
                    <a:pt x="0" y="1729"/>
                  </a:moveTo>
                  <a:cubicBezTo>
                    <a:pt x="1282" y="864"/>
                    <a:pt x="2788" y="223"/>
                    <a:pt x="4349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6238255" y="3655281"/>
              <a:ext cx="94446" cy="29880"/>
            </a:xfrm>
            <a:custGeom>
              <a:avLst/>
              <a:gdLst/>
              <a:ahLst/>
              <a:cxnLst/>
              <a:rect l="l" t="t" r="r" b="b"/>
              <a:pathLst>
                <a:path w="3793" h="1200" fill="none" extrusionOk="0">
                  <a:moveTo>
                    <a:pt x="1" y="1200"/>
                  </a:moveTo>
                  <a:cubicBezTo>
                    <a:pt x="1116" y="475"/>
                    <a:pt x="2426" y="57"/>
                    <a:pt x="3792" y="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6273662" y="3696242"/>
              <a:ext cx="28486" cy="13919"/>
            </a:xfrm>
            <a:custGeom>
              <a:avLst/>
              <a:gdLst/>
              <a:ahLst/>
              <a:cxnLst/>
              <a:rect l="l" t="t" r="r" b="b"/>
              <a:pathLst>
                <a:path w="1144" h="559" fill="none" extrusionOk="0">
                  <a:moveTo>
                    <a:pt x="1" y="558"/>
                  </a:moveTo>
                  <a:cubicBezTo>
                    <a:pt x="307" y="279"/>
                    <a:pt x="698" y="84"/>
                    <a:pt x="1144" y="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6312531" y="3688597"/>
              <a:ext cx="26394" cy="4208"/>
            </a:xfrm>
            <a:custGeom>
              <a:avLst/>
              <a:gdLst/>
              <a:ahLst/>
              <a:cxnLst/>
              <a:rect l="l" t="t" r="r" b="b"/>
              <a:pathLst>
                <a:path w="1060" h="169" fill="none" extrusionOk="0">
                  <a:moveTo>
                    <a:pt x="1" y="168"/>
                  </a:moveTo>
                  <a:cubicBezTo>
                    <a:pt x="335" y="29"/>
                    <a:pt x="698" y="1"/>
                    <a:pt x="1060" y="29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277821" y="3724005"/>
              <a:ext cx="70840" cy="22933"/>
            </a:xfrm>
            <a:custGeom>
              <a:avLst/>
              <a:gdLst/>
              <a:ahLst/>
              <a:cxnLst/>
              <a:rect l="l" t="t" r="r" b="b"/>
              <a:pathLst>
                <a:path w="2845" h="921" fill="none" extrusionOk="0">
                  <a:moveTo>
                    <a:pt x="1" y="920"/>
                  </a:moveTo>
                  <a:cubicBezTo>
                    <a:pt x="837" y="363"/>
                    <a:pt x="1813" y="56"/>
                    <a:pt x="2844" y="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6053646" y="3338329"/>
              <a:ext cx="140212" cy="232367"/>
            </a:xfrm>
            <a:custGeom>
              <a:avLst/>
              <a:gdLst/>
              <a:ahLst/>
              <a:cxnLst/>
              <a:rect l="l" t="t" r="r" b="b"/>
              <a:pathLst>
                <a:path w="5631" h="9332" extrusionOk="0">
                  <a:moveTo>
                    <a:pt x="883" y="0"/>
                  </a:moveTo>
                  <a:cubicBezTo>
                    <a:pt x="424" y="0"/>
                    <a:pt x="21" y="601"/>
                    <a:pt x="0" y="1106"/>
                  </a:cubicBezTo>
                  <a:cubicBezTo>
                    <a:pt x="0" y="1663"/>
                    <a:pt x="335" y="2249"/>
                    <a:pt x="558" y="2751"/>
                  </a:cubicBezTo>
                  <a:cubicBezTo>
                    <a:pt x="836" y="3364"/>
                    <a:pt x="1115" y="4005"/>
                    <a:pt x="1422" y="4618"/>
                  </a:cubicBezTo>
                  <a:cubicBezTo>
                    <a:pt x="2147" y="5984"/>
                    <a:pt x="2955" y="7294"/>
                    <a:pt x="3819" y="8521"/>
                  </a:cubicBezTo>
                  <a:cubicBezTo>
                    <a:pt x="3986" y="8772"/>
                    <a:pt x="4181" y="9022"/>
                    <a:pt x="4404" y="9162"/>
                  </a:cubicBezTo>
                  <a:cubicBezTo>
                    <a:pt x="4566" y="9270"/>
                    <a:pt x="4752" y="9331"/>
                    <a:pt x="4930" y="9331"/>
                  </a:cubicBezTo>
                  <a:cubicBezTo>
                    <a:pt x="5028" y="9331"/>
                    <a:pt x="5124" y="9313"/>
                    <a:pt x="5213" y="9273"/>
                  </a:cubicBezTo>
                  <a:cubicBezTo>
                    <a:pt x="5492" y="9134"/>
                    <a:pt x="5631" y="8772"/>
                    <a:pt x="5631" y="8493"/>
                  </a:cubicBezTo>
                  <a:cubicBezTo>
                    <a:pt x="5631" y="8186"/>
                    <a:pt x="5492" y="7880"/>
                    <a:pt x="5380" y="7601"/>
                  </a:cubicBezTo>
                  <a:cubicBezTo>
                    <a:pt x="4823" y="6291"/>
                    <a:pt x="4237" y="5008"/>
                    <a:pt x="3540" y="3782"/>
                  </a:cubicBezTo>
                  <a:cubicBezTo>
                    <a:pt x="3206" y="3169"/>
                    <a:pt x="2843" y="2528"/>
                    <a:pt x="2453" y="1942"/>
                  </a:cubicBezTo>
                  <a:cubicBezTo>
                    <a:pt x="2147" y="1385"/>
                    <a:pt x="1812" y="660"/>
                    <a:pt x="1338" y="214"/>
                  </a:cubicBezTo>
                  <a:cubicBezTo>
                    <a:pt x="1188" y="64"/>
                    <a:pt x="1033" y="0"/>
                    <a:pt x="883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5735050" y="3296447"/>
              <a:ext cx="217277" cy="219344"/>
            </a:xfrm>
            <a:custGeom>
              <a:avLst/>
              <a:gdLst/>
              <a:ahLst/>
              <a:cxnLst/>
              <a:rect l="l" t="t" r="r" b="b"/>
              <a:pathLst>
                <a:path w="8726" h="8809" fill="none" extrusionOk="0">
                  <a:moveTo>
                    <a:pt x="1561" y="8809"/>
                  </a:moveTo>
                  <a:cubicBezTo>
                    <a:pt x="1004" y="7917"/>
                    <a:pt x="474" y="6969"/>
                    <a:pt x="251" y="5966"/>
                  </a:cubicBezTo>
                  <a:cubicBezTo>
                    <a:pt x="0" y="4962"/>
                    <a:pt x="56" y="3791"/>
                    <a:pt x="558" y="2899"/>
                  </a:cubicBezTo>
                  <a:cubicBezTo>
                    <a:pt x="1060" y="1980"/>
                    <a:pt x="2091" y="1283"/>
                    <a:pt x="3122" y="1366"/>
                  </a:cubicBezTo>
                  <a:cubicBezTo>
                    <a:pt x="4182" y="1422"/>
                    <a:pt x="5157" y="2370"/>
                    <a:pt x="5102" y="3401"/>
                  </a:cubicBezTo>
                  <a:cubicBezTo>
                    <a:pt x="5102" y="3875"/>
                    <a:pt x="4906" y="4321"/>
                    <a:pt x="4544" y="4600"/>
                  </a:cubicBezTo>
                  <a:cubicBezTo>
                    <a:pt x="4210" y="4879"/>
                    <a:pt x="3680" y="4990"/>
                    <a:pt x="3290" y="4767"/>
                  </a:cubicBezTo>
                  <a:cubicBezTo>
                    <a:pt x="2872" y="4600"/>
                    <a:pt x="2593" y="4154"/>
                    <a:pt x="2537" y="3652"/>
                  </a:cubicBezTo>
                  <a:cubicBezTo>
                    <a:pt x="2453" y="3206"/>
                    <a:pt x="2593" y="2732"/>
                    <a:pt x="2816" y="2314"/>
                  </a:cubicBezTo>
                  <a:cubicBezTo>
                    <a:pt x="3345" y="1255"/>
                    <a:pt x="4349" y="502"/>
                    <a:pt x="5464" y="251"/>
                  </a:cubicBezTo>
                  <a:cubicBezTo>
                    <a:pt x="6579" y="0"/>
                    <a:pt x="7833" y="307"/>
                    <a:pt x="8725" y="106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5453232" y="3435115"/>
              <a:ext cx="968311" cy="922719"/>
            </a:xfrm>
            <a:custGeom>
              <a:avLst/>
              <a:gdLst/>
              <a:ahLst/>
              <a:cxnLst/>
              <a:rect l="l" t="t" r="r" b="b"/>
              <a:pathLst>
                <a:path w="38888" h="37057" extrusionOk="0">
                  <a:moveTo>
                    <a:pt x="18896" y="1"/>
                  </a:moveTo>
                  <a:cubicBezTo>
                    <a:pt x="11673" y="1"/>
                    <a:pt x="4658" y="4380"/>
                    <a:pt x="1674" y="11658"/>
                  </a:cubicBezTo>
                  <a:cubicBezTo>
                    <a:pt x="419" y="14669"/>
                    <a:pt x="1" y="18097"/>
                    <a:pt x="308" y="21415"/>
                  </a:cubicBezTo>
                  <a:cubicBezTo>
                    <a:pt x="1144" y="29972"/>
                    <a:pt x="6580" y="35547"/>
                    <a:pt x="14413" y="36774"/>
                  </a:cubicBezTo>
                  <a:cubicBezTo>
                    <a:pt x="15612" y="36962"/>
                    <a:pt x="16861" y="37057"/>
                    <a:pt x="18131" y="37057"/>
                  </a:cubicBezTo>
                  <a:cubicBezTo>
                    <a:pt x="26482" y="37057"/>
                    <a:pt x="35716" y="32930"/>
                    <a:pt x="37410" y="23784"/>
                  </a:cubicBezTo>
                  <a:cubicBezTo>
                    <a:pt x="38887" y="15867"/>
                    <a:pt x="35040" y="6975"/>
                    <a:pt x="28378" y="2766"/>
                  </a:cubicBezTo>
                  <a:cubicBezTo>
                    <a:pt x="25404" y="878"/>
                    <a:pt x="22129" y="1"/>
                    <a:pt x="18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5889132" y="3434817"/>
              <a:ext cx="450491" cy="825759"/>
            </a:xfrm>
            <a:custGeom>
              <a:avLst/>
              <a:gdLst/>
              <a:ahLst/>
              <a:cxnLst/>
              <a:rect l="l" t="t" r="r" b="b"/>
              <a:pathLst>
                <a:path w="18092" h="33163" extrusionOk="0">
                  <a:moveTo>
                    <a:pt x="1329" y="0"/>
                  </a:moveTo>
                  <a:cubicBezTo>
                    <a:pt x="882" y="0"/>
                    <a:pt x="442" y="14"/>
                    <a:pt x="1" y="46"/>
                  </a:cubicBezTo>
                  <a:cubicBezTo>
                    <a:pt x="56" y="2611"/>
                    <a:pt x="1116" y="5147"/>
                    <a:pt x="3011" y="6820"/>
                  </a:cubicBezTo>
                  <a:cubicBezTo>
                    <a:pt x="5436" y="8966"/>
                    <a:pt x="8977" y="9719"/>
                    <a:pt x="11234" y="12088"/>
                  </a:cubicBezTo>
                  <a:cubicBezTo>
                    <a:pt x="13241" y="14207"/>
                    <a:pt x="13883" y="17524"/>
                    <a:pt x="12795" y="20228"/>
                  </a:cubicBezTo>
                  <a:cubicBezTo>
                    <a:pt x="12266" y="21566"/>
                    <a:pt x="11374" y="22737"/>
                    <a:pt x="11234" y="24158"/>
                  </a:cubicBezTo>
                  <a:cubicBezTo>
                    <a:pt x="11011" y="26026"/>
                    <a:pt x="12126" y="27699"/>
                    <a:pt x="12879" y="29371"/>
                  </a:cubicBezTo>
                  <a:cubicBezTo>
                    <a:pt x="13381" y="30570"/>
                    <a:pt x="13715" y="31880"/>
                    <a:pt x="13799" y="33162"/>
                  </a:cubicBezTo>
                  <a:cubicBezTo>
                    <a:pt x="14468" y="32716"/>
                    <a:pt x="15053" y="32186"/>
                    <a:pt x="15611" y="31657"/>
                  </a:cubicBezTo>
                  <a:cubicBezTo>
                    <a:pt x="15667" y="31071"/>
                    <a:pt x="15667" y="30486"/>
                    <a:pt x="15611" y="29929"/>
                  </a:cubicBezTo>
                  <a:cubicBezTo>
                    <a:pt x="15472" y="27894"/>
                    <a:pt x="14914" y="25831"/>
                    <a:pt x="15388" y="23852"/>
                  </a:cubicBezTo>
                  <a:cubicBezTo>
                    <a:pt x="15750" y="22179"/>
                    <a:pt x="16837" y="20730"/>
                    <a:pt x="17256" y="19057"/>
                  </a:cubicBezTo>
                  <a:cubicBezTo>
                    <a:pt x="18092" y="15740"/>
                    <a:pt x="16224" y="12256"/>
                    <a:pt x="13743" y="9914"/>
                  </a:cubicBezTo>
                  <a:cubicBezTo>
                    <a:pt x="11262" y="7545"/>
                    <a:pt x="8168" y="5956"/>
                    <a:pt x="5520" y="3726"/>
                  </a:cubicBezTo>
                  <a:cubicBezTo>
                    <a:pt x="4266" y="2667"/>
                    <a:pt x="3123" y="1412"/>
                    <a:pt x="2286" y="18"/>
                  </a:cubicBezTo>
                  <a:cubicBezTo>
                    <a:pt x="1963" y="7"/>
                    <a:pt x="1645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5503231" y="3547016"/>
              <a:ext cx="415780" cy="811516"/>
            </a:xfrm>
            <a:custGeom>
              <a:avLst/>
              <a:gdLst/>
              <a:ahLst/>
              <a:cxnLst/>
              <a:rect l="l" t="t" r="r" b="b"/>
              <a:pathLst>
                <a:path w="16698" h="32591" extrusionOk="0">
                  <a:moveTo>
                    <a:pt x="4850" y="0"/>
                  </a:moveTo>
                  <a:lnTo>
                    <a:pt x="4850" y="0"/>
                  </a:lnTo>
                  <a:cubicBezTo>
                    <a:pt x="2871" y="1701"/>
                    <a:pt x="1199" y="3847"/>
                    <a:pt x="0" y="6356"/>
                  </a:cubicBezTo>
                  <a:cubicBezTo>
                    <a:pt x="808" y="8056"/>
                    <a:pt x="2369" y="9366"/>
                    <a:pt x="2871" y="11234"/>
                  </a:cubicBezTo>
                  <a:cubicBezTo>
                    <a:pt x="3568" y="13882"/>
                    <a:pt x="1700" y="16530"/>
                    <a:pt x="1505" y="19262"/>
                  </a:cubicBezTo>
                  <a:cubicBezTo>
                    <a:pt x="1282" y="21910"/>
                    <a:pt x="2648" y="24503"/>
                    <a:pt x="4544" y="26426"/>
                  </a:cubicBezTo>
                  <a:cubicBezTo>
                    <a:pt x="6383" y="28322"/>
                    <a:pt x="8669" y="29715"/>
                    <a:pt x="10871" y="31249"/>
                  </a:cubicBezTo>
                  <a:lnTo>
                    <a:pt x="12349" y="32308"/>
                  </a:lnTo>
                  <a:lnTo>
                    <a:pt x="12405" y="32308"/>
                  </a:lnTo>
                  <a:cubicBezTo>
                    <a:pt x="13631" y="32483"/>
                    <a:pt x="14925" y="32591"/>
                    <a:pt x="16246" y="32591"/>
                  </a:cubicBezTo>
                  <a:cubicBezTo>
                    <a:pt x="16396" y="32591"/>
                    <a:pt x="16547" y="32589"/>
                    <a:pt x="16697" y="32587"/>
                  </a:cubicBezTo>
                  <a:cubicBezTo>
                    <a:pt x="16279" y="30635"/>
                    <a:pt x="15276" y="28851"/>
                    <a:pt x="13770" y="27569"/>
                  </a:cubicBezTo>
                  <a:cubicBezTo>
                    <a:pt x="11986" y="26064"/>
                    <a:pt x="9645" y="25283"/>
                    <a:pt x="8084" y="23527"/>
                  </a:cubicBezTo>
                  <a:cubicBezTo>
                    <a:pt x="6300" y="21548"/>
                    <a:pt x="5937" y="18482"/>
                    <a:pt x="7108" y="16112"/>
                  </a:cubicBezTo>
                  <a:cubicBezTo>
                    <a:pt x="7582" y="15137"/>
                    <a:pt x="8335" y="14300"/>
                    <a:pt x="8892" y="13380"/>
                  </a:cubicBezTo>
                  <a:cubicBezTo>
                    <a:pt x="9450" y="12461"/>
                    <a:pt x="9868" y="11373"/>
                    <a:pt x="9645" y="10314"/>
                  </a:cubicBezTo>
                  <a:cubicBezTo>
                    <a:pt x="9338" y="8753"/>
                    <a:pt x="7805" y="7805"/>
                    <a:pt x="6718" y="6635"/>
                  </a:cubicBezTo>
                  <a:cubicBezTo>
                    <a:pt x="5129" y="4879"/>
                    <a:pt x="4432" y="2342"/>
                    <a:pt x="4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5710051" y="3458870"/>
              <a:ext cx="417872" cy="884996"/>
            </a:xfrm>
            <a:custGeom>
              <a:avLst/>
              <a:gdLst/>
              <a:ahLst/>
              <a:cxnLst/>
              <a:rect l="l" t="t" r="r" b="b"/>
              <a:pathLst>
                <a:path w="16782" h="35542" extrusionOk="0">
                  <a:moveTo>
                    <a:pt x="2872" y="0"/>
                  </a:moveTo>
                  <a:cubicBezTo>
                    <a:pt x="2008" y="279"/>
                    <a:pt x="1144" y="669"/>
                    <a:pt x="307" y="1059"/>
                  </a:cubicBezTo>
                  <a:cubicBezTo>
                    <a:pt x="84" y="1951"/>
                    <a:pt x="1" y="2871"/>
                    <a:pt x="57" y="3791"/>
                  </a:cubicBezTo>
                  <a:cubicBezTo>
                    <a:pt x="196" y="6188"/>
                    <a:pt x="1339" y="8558"/>
                    <a:pt x="3207" y="10147"/>
                  </a:cubicBezTo>
                  <a:cubicBezTo>
                    <a:pt x="4377" y="11150"/>
                    <a:pt x="5910" y="11987"/>
                    <a:pt x="6440" y="13436"/>
                  </a:cubicBezTo>
                  <a:cubicBezTo>
                    <a:pt x="7053" y="15192"/>
                    <a:pt x="6022" y="17004"/>
                    <a:pt x="5018" y="18537"/>
                  </a:cubicBezTo>
                  <a:cubicBezTo>
                    <a:pt x="3987" y="20042"/>
                    <a:pt x="2844" y="21771"/>
                    <a:pt x="3234" y="23555"/>
                  </a:cubicBezTo>
                  <a:cubicBezTo>
                    <a:pt x="3513" y="24865"/>
                    <a:pt x="4545" y="25868"/>
                    <a:pt x="5715" y="26565"/>
                  </a:cubicBezTo>
                  <a:cubicBezTo>
                    <a:pt x="6858" y="27262"/>
                    <a:pt x="8113" y="27736"/>
                    <a:pt x="9255" y="28461"/>
                  </a:cubicBezTo>
                  <a:cubicBezTo>
                    <a:pt x="11653" y="29994"/>
                    <a:pt x="13158" y="32698"/>
                    <a:pt x="13437" y="35541"/>
                  </a:cubicBezTo>
                  <a:cubicBezTo>
                    <a:pt x="13966" y="35374"/>
                    <a:pt x="14552" y="35235"/>
                    <a:pt x="15193" y="35012"/>
                  </a:cubicBezTo>
                  <a:cubicBezTo>
                    <a:pt x="16057" y="33227"/>
                    <a:pt x="16782" y="31276"/>
                    <a:pt x="16169" y="29436"/>
                  </a:cubicBezTo>
                  <a:cubicBezTo>
                    <a:pt x="15277" y="26816"/>
                    <a:pt x="12043" y="25395"/>
                    <a:pt x="11709" y="22691"/>
                  </a:cubicBezTo>
                  <a:cubicBezTo>
                    <a:pt x="11346" y="20042"/>
                    <a:pt x="13994" y="17840"/>
                    <a:pt x="14022" y="15192"/>
                  </a:cubicBezTo>
                  <a:cubicBezTo>
                    <a:pt x="14022" y="13548"/>
                    <a:pt x="13019" y="12014"/>
                    <a:pt x="11792" y="10927"/>
                  </a:cubicBezTo>
                  <a:cubicBezTo>
                    <a:pt x="10593" y="9812"/>
                    <a:pt x="9088" y="9032"/>
                    <a:pt x="7806" y="8000"/>
                  </a:cubicBezTo>
                  <a:cubicBezTo>
                    <a:pt x="5297" y="6021"/>
                    <a:pt x="3569" y="3094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6151503" y="3576174"/>
              <a:ext cx="211028" cy="358859"/>
            </a:xfrm>
            <a:custGeom>
              <a:avLst/>
              <a:gdLst/>
              <a:ahLst/>
              <a:cxnLst/>
              <a:rect l="l" t="t" r="r" b="b"/>
              <a:pathLst>
                <a:path w="8475" h="14412" fill="none" extrusionOk="0">
                  <a:moveTo>
                    <a:pt x="1" y="0"/>
                  </a:moveTo>
                  <a:cubicBezTo>
                    <a:pt x="2621" y="1338"/>
                    <a:pt x="4795" y="3429"/>
                    <a:pt x="6273" y="5993"/>
                  </a:cubicBezTo>
                  <a:cubicBezTo>
                    <a:pt x="7722" y="8530"/>
                    <a:pt x="8475" y="11485"/>
                    <a:pt x="8307" y="14412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6343084" y="3993324"/>
              <a:ext cx="9039" cy="34711"/>
            </a:xfrm>
            <a:custGeom>
              <a:avLst/>
              <a:gdLst/>
              <a:ahLst/>
              <a:cxnLst/>
              <a:rect l="l" t="t" r="r" b="b"/>
              <a:pathLst>
                <a:path w="363" h="1394" fill="none" extrusionOk="0">
                  <a:moveTo>
                    <a:pt x="363" y="0"/>
                  </a:moveTo>
                  <a:cubicBezTo>
                    <a:pt x="251" y="446"/>
                    <a:pt x="140" y="920"/>
                    <a:pt x="0" y="1394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5814880" y="4246656"/>
              <a:ext cx="324148" cy="56946"/>
            </a:xfrm>
            <a:custGeom>
              <a:avLst/>
              <a:gdLst/>
              <a:ahLst/>
              <a:cxnLst/>
              <a:rect l="l" t="t" r="r" b="b"/>
              <a:pathLst>
                <a:path w="13018" h="2287" fill="none" extrusionOk="0">
                  <a:moveTo>
                    <a:pt x="0" y="558"/>
                  </a:moveTo>
                  <a:cubicBezTo>
                    <a:pt x="1979" y="1701"/>
                    <a:pt x="4293" y="2286"/>
                    <a:pt x="6579" y="2203"/>
                  </a:cubicBezTo>
                  <a:cubicBezTo>
                    <a:pt x="8892" y="2091"/>
                    <a:pt x="11150" y="1311"/>
                    <a:pt x="13018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5528206" y="3612428"/>
              <a:ext cx="241580" cy="447578"/>
            </a:xfrm>
            <a:custGeom>
              <a:avLst/>
              <a:gdLst/>
              <a:ahLst/>
              <a:cxnLst/>
              <a:rect l="l" t="t" r="r" b="b"/>
              <a:pathLst>
                <a:path w="9702" h="17975" extrusionOk="0">
                  <a:moveTo>
                    <a:pt x="5933" y="1"/>
                  </a:moveTo>
                  <a:cubicBezTo>
                    <a:pt x="5111" y="1"/>
                    <a:pt x="4323" y="438"/>
                    <a:pt x="3680" y="1081"/>
                  </a:cubicBezTo>
                  <a:cubicBezTo>
                    <a:pt x="1924" y="2865"/>
                    <a:pt x="837" y="5569"/>
                    <a:pt x="335" y="8022"/>
                  </a:cubicBezTo>
                  <a:cubicBezTo>
                    <a:pt x="140" y="8914"/>
                    <a:pt x="1" y="9834"/>
                    <a:pt x="1" y="10726"/>
                  </a:cubicBezTo>
                  <a:cubicBezTo>
                    <a:pt x="1" y="12537"/>
                    <a:pt x="335" y="14322"/>
                    <a:pt x="1032" y="15994"/>
                  </a:cubicBezTo>
                  <a:cubicBezTo>
                    <a:pt x="1394" y="16886"/>
                    <a:pt x="2063" y="17917"/>
                    <a:pt x="3039" y="17973"/>
                  </a:cubicBezTo>
                  <a:cubicBezTo>
                    <a:pt x="3058" y="17974"/>
                    <a:pt x="3076" y="17974"/>
                    <a:pt x="3094" y="17974"/>
                  </a:cubicBezTo>
                  <a:cubicBezTo>
                    <a:pt x="3878" y="17974"/>
                    <a:pt x="4529" y="17402"/>
                    <a:pt x="5074" y="16830"/>
                  </a:cubicBezTo>
                  <a:cubicBezTo>
                    <a:pt x="8140" y="13485"/>
                    <a:pt x="9701" y="8774"/>
                    <a:pt x="9283" y="4286"/>
                  </a:cubicBezTo>
                  <a:cubicBezTo>
                    <a:pt x="9144" y="2893"/>
                    <a:pt x="8475" y="1137"/>
                    <a:pt x="7220" y="384"/>
                  </a:cubicBezTo>
                  <a:cubicBezTo>
                    <a:pt x="6792" y="118"/>
                    <a:pt x="6358" y="1"/>
                    <a:pt x="5933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8054012" y="3540716"/>
              <a:ext cx="543517" cy="622052"/>
            </a:xfrm>
            <a:custGeom>
              <a:avLst/>
              <a:gdLst/>
              <a:ahLst/>
              <a:cxnLst/>
              <a:rect l="l" t="t" r="r" b="b"/>
              <a:pathLst>
                <a:path w="21828" h="24982" extrusionOk="0">
                  <a:moveTo>
                    <a:pt x="14192" y="1"/>
                  </a:moveTo>
                  <a:cubicBezTo>
                    <a:pt x="13342" y="1"/>
                    <a:pt x="12453" y="294"/>
                    <a:pt x="11681" y="671"/>
                  </a:cubicBezTo>
                  <a:cubicBezTo>
                    <a:pt x="10426" y="1257"/>
                    <a:pt x="9228" y="2149"/>
                    <a:pt x="7834" y="2316"/>
                  </a:cubicBezTo>
                  <a:cubicBezTo>
                    <a:pt x="6775" y="2455"/>
                    <a:pt x="5576" y="2205"/>
                    <a:pt x="4628" y="2734"/>
                  </a:cubicBezTo>
                  <a:cubicBezTo>
                    <a:pt x="3736" y="3264"/>
                    <a:pt x="3318" y="4323"/>
                    <a:pt x="3290" y="5382"/>
                  </a:cubicBezTo>
                  <a:cubicBezTo>
                    <a:pt x="3234" y="6414"/>
                    <a:pt x="3569" y="7445"/>
                    <a:pt x="3764" y="8449"/>
                  </a:cubicBezTo>
                  <a:cubicBezTo>
                    <a:pt x="3959" y="9508"/>
                    <a:pt x="4071" y="10567"/>
                    <a:pt x="3708" y="11515"/>
                  </a:cubicBezTo>
                  <a:cubicBezTo>
                    <a:pt x="3095" y="12992"/>
                    <a:pt x="1422" y="13829"/>
                    <a:pt x="781" y="15250"/>
                  </a:cubicBezTo>
                  <a:cubicBezTo>
                    <a:pt x="1" y="16923"/>
                    <a:pt x="781" y="18902"/>
                    <a:pt x="1813" y="20435"/>
                  </a:cubicBezTo>
                  <a:cubicBezTo>
                    <a:pt x="2510" y="21411"/>
                    <a:pt x="3290" y="22275"/>
                    <a:pt x="3931" y="23334"/>
                  </a:cubicBezTo>
                  <a:cubicBezTo>
                    <a:pt x="4433" y="24059"/>
                    <a:pt x="4712" y="24756"/>
                    <a:pt x="5660" y="24895"/>
                  </a:cubicBezTo>
                  <a:cubicBezTo>
                    <a:pt x="6055" y="24955"/>
                    <a:pt x="6469" y="24982"/>
                    <a:pt x="6894" y="24982"/>
                  </a:cubicBezTo>
                  <a:cubicBezTo>
                    <a:pt x="8651" y="24982"/>
                    <a:pt x="10594" y="24519"/>
                    <a:pt x="12210" y="24003"/>
                  </a:cubicBezTo>
                  <a:cubicBezTo>
                    <a:pt x="13047" y="23752"/>
                    <a:pt x="13883" y="23390"/>
                    <a:pt x="14580" y="22832"/>
                  </a:cubicBezTo>
                  <a:cubicBezTo>
                    <a:pt x="15277" y="22275"/>
                    <a:pt x="15778" y="21522"/>
                    <a:pt x="15918" y="20658"/>
                  </a:cubicBezTo>
                  <a:cubicBezTo>
                    <a:pt x="16057" y="19682"/>
                    <a:pt x="15639" y="18595"/>
                    <a:pt x="16001" y="17648"/>
                  </a:cubicBezTo>
                  <a:cubicBezTo>
                    <a:pt x="16419" y="16505"/>
                    <a:pt x="17674" y="15975"/>
                    <a:pt x="18817" y="15557"/>
                  </a:cubicBezTo>
                  <a:cubicBezTo>
                    <a:pt x="19960" y="15139"/>
                    <a:pt x="21214" y="14553"/>
                    <a:pt x="21548" y="13355"/>
                  </a:cubicBezTo>
                  <a:cubicBezTo>
                    <a:pt x="21827" y="12295"/>
                    <a:pt x="21158" y="11208"/>
                    <a:pt x="20378" y="10428"/>
                  </a:cubicBezTo>
                  <a:cubicBezTo>
                    <a:pt x="19625" y="9675"/>
                    <a:pt x="18677" y="9006"/>
                    <a:pt x="18120" y="8058"/>
                  </a:cubicBezTo>
                  <a:cubicBezTo>
                    <a:pt x="17423" y="6860"/>
                    <a:pt x="17451" y="5382"/>
                    <a:pt x="17367" y="4017"/>
                  </a:cubicBezTo>
                  <a:cubicBezTo>
                    <a:pt x="17256" y="2623"/>
                    <a:pt x="16865" y="1117"/>
                    <a:pt x="15695" y="393"/>
                  </a:cubicBezTo>
                  <a:cubicBezTo>
                    <a:pt x="15234" y="114"/>
                    <a:pt x="14721" y="1"/>
                    <a:pt x="14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8124828" y="3715340"/>
              <a:ext cx="260827" cy="577082"/>
            </a:xfrm>
            <a:custGeom>
              <a:avLst/>
              <a:gdLst/>
              <a:ahLst/>
              <a:cxnLst/>
              <a:rect l="l" t="t" r="r" b="b"/>
              <a:pathLst>
                <a:path w="10475" h="23176" extrusionOk="0">
                  <a:moveTo>
                    <a:pt x="10021" y="1"/>
                  </a:moveTo>
                  <a:cubicBezTo>
                    <a:pt x="9873" y="1"/>
                    <a:pt x="9703" y="99"/>
                    <a:pt x="9561" y="321"/>
                  </a:cubicBezTo>
                  <a:cubicBezTo>
                    <a:pt x="5742" y="6955"/>
                    <a:pt x="2481" y="14258"/>
                    <a:pt x="84" y="21757"/>
                  </a:cubicBezTo>
                  <a:cubicBezTo>
                    <a:pt x="0" y="21952"/>
                    <a:pt x="56" y="22175"/>
                    <a:pt x="112" y="22314"/>
                  </a:cubicBezTo>
                  <a:cubicBezTo>
                    <a:pt x="465" y="22911"/>
                    <a:pt x="942" y="23175"/>
                    <a:pt x="1500" y="23175"/>
                  </a:cubicBezTo>
                  <a:cubicBezTo>
                    <a:pt x="1645" y="23175"/>
                    <a:pt x="1796" y="23157"/>
                    <a:pt x="1951" y="23123"/>
                  </a:cubicBezTo>
                  <a:cubicBezTo>
                    <a:pt x="2147" y="23067"/>
                    <a:pt x="2314" y="22900"/>
                    <a:pt x="2397" y="22649"/>
                  </a:cubicBezTo>
                  <a:cubicBezTo>
                    <a:pt x="5046" y="15373"/>
                    <a:pt x="7694" y="8070"/>
                    <a:pt x="10314" y="767"/>
                  </a:cubicBezTo>
                  <a:cubicBezTo>
                    <a:pt x="10474" y="304"/>
                    <a:pt x="10282" y="1"/>
                    <a:pt x="10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8242879" y="3762675"/>
              <a:ext cx="64516" cy="142104"/>
            </a:xfrm>
            <a:custGeom>
              <a:avLst/>
              <a:gdLst/>
              <a:ahLst/>
              <a:cxnLst/>
              <a:rect l="l" t="t" r="r" b="b"/>
              <a:pathLst>
                <a:path w="2591" h="5707" extrusionOk="0">
                  <a:moveTo>
                    <a:pt x="550" y="0"/>
                  </a:moveTo>
                  <a:cubicBezTo>
                    <a:pt x="265" y="0"/>
                    <a:pt x="0" y="218"/>
                    <a:pt x="54" y="538"/>
                  </a:cubicBezTo>
                  <a:cubicBezTo>
                    <a:pt x="221" y="2211"/>
                    <a:pt x="639" y="3855"/>
                    <a:pt x="1252" y="5388"/>
                  </a:cubicBezTo>
                  <a:cubicBezTo>
                    <a:pt x="1345" y="5601"/>
                    <a:pt x="1540" y="5706"/>
                    <a:pt x="1733" y="5706"/>
                  </a:cubicBezTo>
                  <a:cubicBezTo>
                    <a:pt x="1945" y="5706"/>
                    <a:pt x="2155" y="5580"/>
                    <a:pt x="2228" y="5333"/>
                  </a:cubicBezTo>
                  <a:lnTo>
                    <a:pt x="2562" y="4134"/>
                  </a:lnTo>
                  <a:cubicBezTo>
                    <a:pt x="2590" y="4106"/>
                    <a:pt x="2590" y="3995"/>
                    <a:pt x="2562" y="3939"/>
                  </a:cubicBezTo>
                  <a:cubicBezTo>
                    <a:pt x="2284" y="2601"/>
                    <a:pt x="1726" y="1347"/>
                    <a:pt x="1001" y="232"/>
                  </a:cubicBezTo>
                  <a:cubicBezTo>
                    <a:pt x="880" y="70"/>
                    <a:pt x="712" y="0"/>
                    <a:pt x="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8305975" y="3829631"/>
              <a:ext cx="115685" cy="107493"/>
            </a:xfrm>
            <a:custGeom>
              <a:avLst/>
              <a:gdLst/>
              <a:ahLst/>
              <a:cxnLst/>
              <a:rect l="l" t="t" r="r" b="b"/>
              <a:pathLst>
                <a:path w="4646" h="4317" extrusionOk="0">
                  <a:moveTo>
                    <a:pt x="4096" y="1"/>
                  </a:moveTo>
                  <a:cubicBezTo>
                    <a:pt x="4052" y="1"/>
                    <a:pt x="4006" y="8"/>
                    <a:pt x="3959" y="23"/>
                  </a:cubicBezTo>
                  <a:lnTo>
                    <a:pt x="920" y="1166"/>
                  </a:lnTo>
                  <a:lnTo>
                    <a:pt x="1" y="4316"/>
                  </a:lnTo>
                  <a:cubicBezTo>
                    <a:pt x="1450" y="3090"/>
                    <a:pt x="2872" y="1863"/>
                    <a:pt x="4349" y="692"/>
                  </a:cubicBezTo>
                  <a:cubicBezTo>
                    <a:pt x="4646" y="445"/>
                    <a:pt x="4438" y="1"/>
                    <a:pt x="4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8171964" y="3923230"/>
              <a:ext cx="70193" cy="109112"/>
            </a:xfrm>
            <a:custGeom>
              <a:avLst/>
              <a:gdLst/>
              <a:ahLst/>
              <a:cxnLst/>
              <a:rect l="l" t="t" r="r" b="b"/>
              <a:pathLst>
                <a:path w="2819" h="4382" extrusionOk="0">
                  <a:moveTo>
                    <a:pt x="307" y="1"/>
                  </a:moveTo>
                  <a:cubicBezTo>
                    <a:pt x="146" y="1"/>
                    <a:pt x="0" y="184"/>
                    <a:pt x="86" y="334"/>
                  </a:cubicBezTo>
                  <a:lnTo>
                    <a:pt x="1926" y="4237"/>
                  </a:lnTo>
                  <a:cubicBezTo>
                    <a:pt x="1964" y="4337"/>
                    <a:pt x="2047" y="4381"/>
                    <a:pt x="2132" y="4381"/>
                  </a:cubicBezTo>
                  <a:cubicBezTo>
                    <a:pt x="2235" y="4381"/>
                    <a:pt x="2341" y="4316"/>
                    <a:pt x="2372" y="4209"/>
                  </a:cubicBezTo>
                  <a:lnTo>
                    <a:pt x="2790" y="2732"/>
                  </a:lnTo>
                  <a:cubicBezTo>
                    <a:pt x="2818" y="2676"/>
                    <a:pt x="2790" y="2564"/>
                    <a:pt x="2762" y="2536"/>
                  </a:cubicBezTo>
                  <a:cubicBezTo>
                    <a:pt x="2093" y="1617"/>
                    <a:pt x="1341" y="780"/>
                    <a:pt x="449" y="55"/>
                  </a:cubicBezTo>
                  <a:cubicBezTo>
                    <a:pt x="404" y="17"/>
                    <a:pt x="354" y="1"/>
                    <a:pt x="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8237102" y="3973030"/>
              <a:ext cx="132393" cy="87573"/>
            </a:xfrm>
            <a:custGeom>
              <a:avLst/>
              <a:gdLst/>
              <a:ahLst/>
              <a:cxnLst/>
              <a:rect l="l" t="t" r="r" b="b"/>
              <a:pathLst>
                <a:path w="5317" h="3517" extrusionOk="0">
                  <a:moveTo>
                    <a:pt x="4918" y="1"/>
                  </a:moveTo>
                  <a:cubicBezTo>
                    <a:pt x="4899" y="1"/>
                    <a:pt x="4878" y="3"/>
                    <a:pt x="4857" y="7"/>
                  </a:cubicBezTo>
                  <a:cubicBezTo>
                    <a:pt x="3686" y="369"/>
                    <a:pt x="2516" y="732"/>
                    <a:pt x="1373" y="1094"/>
                  </a:cubicBezTo>
                  <a:cubicBezTo>
                    <a:pt x="1261" y="1122"/>
                    <a:pt x="1233" y="1205"/>
                    <a:pt x="1178" y="1233"/>
                  </a:cubicBezTo>
                  <a:lnTo>
                    <a:pt x="118" y="3073"/>
                  </a:lnTo>
                  <a:cubicBezTo>
                    <a:pt x="1" y="3285"/>
                    <a:pt x="141" y="3516"/>
                    <a:pt x="339" y="3516"/>
                  </a:cubicBezTo>
                  <a:cubicBezTo>
                    <a:pt x="375" y="3516"/>
                    <a:pt x="414" y="3509"/>
                    <a:pt x="453" y="3491"/>
                  </a:cubicBezTo>
                  <a:cubicBezTo>
                    <a:pt x="2153" y="2794"/>
                    <a:pt x="3770" y="1763"/>
                    <a:pt x="5136" y="509"/>
                  </a:cubicBezTo>
                  <a:cubicBezTo>
                    <a:pt x="5316" y="302"/>
                    <a:pt x="516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8054710" y="3540019"/>
              <a:ext cx="543517" cy="593516"/>
            </a:xfrm>
            <a:custGeom>
              <a:avLst/>
              <a:gdLst/>
              <a:ahLst/>
              <a:cxnLst/>
              <a:rect l="l" t="t" r="r" b="b"/>
              <a:pathLst>
                <a:path w="21828" h="23836" extrusionOk="0">
                  <a:moveTo>
                    <a:pt x="14191" y="1"/>
                  </a:moveTo>
                  <a:cubicBezTo>
                    <a:pt x="13342" y="1"/>
                    <a:pt x="12453" y="294"/>
                    <a:pt x="11680" y="672"/>
                  </a:cubicBezTo>
                  <a:cubicBezTo>
                    <a:pt x="10426" y="1313"/>
                    <a:pt x="9255" y="2149"/>
                    <a:pt x="7862" y="2316"/>
                  </a:cubicBezTo>
                  <a:cubicBezTo>
                    <a:pt x="6774" y="2456"/>
                    <a:pt x="5576" y="2205"/>
                    <a:pt x="4628" y="2734"/>
                  </a:cubicBezTo>
                  <a:cubicBezTo>
                    <a:pt x="3736" y="3208"/>
                    <a:pt x="3318" y="4323"/>
                    <a:pt x="3290" y="5383"/>
                  </a:cubicBezTo>
                  <a:cubicBezTo>
                    <a:pt x="3234" y="6414"/>
                    <a:pt x="3569" y="7445"/>
                    <a:pt x="3764" y="8449"/>
                  </a:cubicBezTo>
                  <a:cubicBezTo>
                    <a:pt x="3987" y="9452"/>
                    <a:pt x="4071" y="10539"/>
                    <a:pt x="3708" y="11515"/>
                  </a:cubicBezTo>
                  <a:cubicBezTo>
                    <a:pt x="3095" y="12965"/>
                    <a:pt x="1422" y="13801"/>
                    <a:pt x="781" y="15250"/>
                  </a:cubicBezTo>
                  <a:cubicBezTo>
                    <a:pt x="1" y="16923"/>
                    <a:pt x="725" y="18902"/>
                    <a:pt x="1813" y="20435"/>
                  </a:cubicBezTo>
                  <a:cubicBezTo>
                    <a:pt x="1924" y="20602"/>
                    <a:pt x="2064" y="20770"/>
                    <a:pt x="2203" y="20965"/>
                  </a:cubicBezTo>
                  <a:cubicBezTo>
                    <a:pt x="1645" y="18623"/>
                    <a:pt x="2091" y="16031"/>
                    <a:pt x="3513" y="14135"/>
                  </a:cubicBezTo>
                  <a:cubicBezTo>
                    <a:pt x="4182" y="13243"/>
                    <a:pt x="5018" y="12463"/>
                    <a:pt x="5269" y="11376"/>
                  </a:cubicBezTo>
                  <a:cubicBezTo>
                    <a:pt x="5687" y="9564"/>
                    <a:pt x="4210" y="7585"/>
                    <a:pt x="5046" y="5912"/>
                  </a:cubicBezTo>
                  <a:cubicBezTo>
                    <a:pt x="5604" y="4825"/>
                    <a:pt x="6914" y="4407"/>
                    <a:pt x="8085" y="4100"/>
                  </a:cubicBezTo>
                  <a:cubicBezTo>
                    <a:pt x="9701" y="3682"/>
                    <a:pt x="11290" y="3264"/>
                    <a:pt x="12879" y="2846"/>
                  </a:cubicBezTo>
                  <a:cubicBezTo>
                    <a:pt x="13207" y="2742"/>
                    <a:pt x="13559" y="2653"/>
                    <a:pt x="13896" y="2653"/>
                  </a:cubicBezTo>
                  <a:cubicBezTo>
                    <a:pt x="14190" y="2653"/>
                    <a:pt x="14472" y="2720"/>
                    <a:pt x="14719" y="2902"/>
                  </a:cubicBezTo>
                  <a:cubicBezTo>
                    <a:pt x="15165" y="3264"/>
                    <a:pt x="15276" y="3905"/>
                    <a:pt x="15193" y="4463"/>
                  </a:cubicBezTo>
                  <a:cubicBezTo>
                    <a:pt x="15137" y="5020"/>
                    <a:pt x="14942" y="5578"/>
                    <a:pt x="14942" y="6191"/>
                  </a:cubicBezTo>
                  <a:cubicBezTo>
                    <a:pt x="14998" y="7194"/>
                    <a:pt x="15722" y="8059"/>
                    <a:pt x="16531" y="8728"/>
                  </a:cubicBezTo>
                  <a:cubicBezTo>
                    <a:pt x="17311" y="9397"/>
                    <a:pt x="18203" y="9954"/>
                    <a:pt x="18817" y="10735"/>
                  </a:cubicBezTo>
                  <a:cubicBezTo>
                    <a:pt x="19458" y="11571"/>
                    <a:pt x="19653" y="12797"/>
                    <a:pt x="19040" y="13606"/>
                  </a:cubicBezTo>
                  <a:cubicBezTo>
                    <a:pt x="18398" y="14414"/>
                    <a:pt x="17172" y="14442"/>
                    <a:pt x="16391" y="15111"/>
                  </a:cubicBezTo>
                  <a:cubicBezTo>
                    <a:pt x="15304" y="16003"/>
                    <a:pt x="15416" y="17676"/>
                    <a:pt x="15193" y="19097"/>
                  </a:cubicBezTo>
                  <a:cubicBezTo>
                    <a:pt x="14942" y="20909"/>
                    <a:pt x="14022" y="22637"/>
                    <a:pt x="12656" y="23836"/>
                  </a:cubicBezTo>
                  <a:cubicBezTo>
                    <a:pt x="13353" y="23613"/>
                    <a:pt x="14022" y="23278"/>
                    <a:pt x="14580" y="22832"/>
                  </a:cubicBezTo>
                  <a:cubicBezTo>
                    <a:pt x="15276" y="22275"/>
                    <a:pt x="15834" y="21522"/>
                    <a:pt x="15918" y="20630"/>
                  </a:cubicBezTo>
                  <a:cubicBezTo>
                    <a:pt x="16057" y="19627"/>
                    <a:pt x="15667" y="18595"/>
                    <a:pt x="16001" y="17648"/>
                  </a:cubicBezTo>
                  <a:cubicBezTo>
                    <a:pt x="16419" y="16505"/>
                    <a:pt x="17674" y="15975"/>
                    <a:pt x="18817" y="15557"/>
                  </a:cubicBezTo>
                  <a:cubicBezTo>
                    <a:pt x="19959" y="15139"/>
                    <a:pt x="21242" y="14553"/>
                    <a:pt x="21548" y="13355"/>
                  </a:cubicBezTo>
                  <a:cubicBezTo>
                    <a:pt x="21827" y="12323"/>
                    <a:pt x="21158" y="11236"/>
                    <a:pt x="20405" y="10428"/>
                  </a:cubicBezTo>
                  <a:cubicBezTo>
                    <a:pt x="19625" y="9675"/>
                    <a:pt x="18677" y="9006"/>
                    <a:pt x="18120" y="8059"/>
                  </a:cubicBezTo>
                  <a:cubicBezTo>
                    <a:pt x="17423" y="6888"/>
                    <a:pt x="17479" y="5410"/>
                    <a:pt x="17367" y="4017"/>
                  </a:cubicBezTo>
                  <a:cubicBezTo>
                    <a:pt x="17256" y="2651"/>
                    <a:pt x="16865" y="1118"/>
                    <a:pt x="15695" y="393"/>
                  </a:cubicBezTo>
                  <a:cubicBezTo>
                    <a:pt x="15234" y="115"/>
                    <a:pt x="14721" y="1"/>
                    <a:pt x="14191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8258093" y="3980127"/>
              <a:ext cx="152712" cy="155500"/>
            </a:xfrm>
            <a:custGeom>
              <a:avLst/>
              <a:gdLst/>
              <a:ahLst/>
              <a:cxnLst/>
              <a:rect l="l" t="t" r="r" b="b"/>
              <a:pathLst>
                <a:path w="6133" h="6245" fill="none" extrusionOk="0">
                  <a:moveTo>
                    <a:pt x="0" y="6245"/>
                  </a:moveTo>
                  <a:cubicBezTo>
                    <a:pt x="864" y="6022"/>
                    <a:pt x="1784" y="5799"/>
                    <a:pt x="2565" y="5408"/>
                  </a:cubicBezTo>
                  <a:cubicBezTo>
                    <a:pt x="3401" y="5018"/>
                    <a:pt x="4182" y="4488"/>
                    <a:pt x="4739" y="3764"/>
                  </a:cubicBezTo>
                  <a:cubicBezTo>
                    <a:pt x="5575" y="2732"/>
                    <a:pt x="5854" y="1339"/>
                    <a:pt x="6133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8417727" y="3904480"/>
              <a:ext cx="25024" cy="49999"/>
            </a:xfrm>
            <a:custGeom>
              <a:avLst/>
              <a:gdLst/>
              <a:ahLst/>
              <a:cxnLst/>
              <a:rect l="l" t="t" r="r" b="b"/>
              <a:pathLst>
                <a:path w="1005" h="2008" fill="none" extrusionOk="0">
                  <a:moveTo>
                    <a:pt x="56" y="2007"/>
                  </a:moveTo>
                  <a:cubicBezTo>
                    <a:pt x="1" y="1227"/>
                    <a:pt x="391" y="418"/>
                    <a:pt x="1004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8252540" y="3636556"/>
              <a:ext cx="111079" cy="33341"/>
            </a:xfrm>
            <a:custGeom>
              <a:avLst/>
              <a:gdLst/>
              <a:ahLst/>
              <a:cxnLst/>
              <a:rect l="l" t="t" r="r" b="b"/>
              <a:pathLst>
                <a:path w="4461" h="1339" fill="none" extrusionOk="0">
                  <a:moveTo>
                    <a:pt x="0" y="1338"/>
                  </a:moveTo>
                  <a:cubicBezTo>
                    <a:pt x="1255" y="391"/>
                    <a:pt x="2927" y="0"/>
                    <a:pt x="4460" y="251"/>
                  </a:cubicBezTo>
                </a:path>
              </a:pathLst>
            </a:custGeom>
            <a:noFill/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8389266" y="3642806"/>
              <a:ext cx="14591" cy="29158"/>
            </a:xfrm>
            <a:custGeom>
              <a:avLst/>
              <a:gdLst/>
              <a:ahLst/>
              <a:cxnLst/>
              <a:rect l="l" t="t" r="r" b="b"/>
              <a:pathLst>
                <a:path w="586" h="1171" fill="none" extrusionOk="0">
                  <a:moveTo>
                    <a:pt x="1" y="56"/>
                  </a:moveTo>
                  <a:cubicBezTo>
                    <a:pt x="168" y="0"/>
                    <a:pt x="335" y="56"/>
                    <a:pt x="447" y="195"/>
                  </a:cubicBezTo>
                  <a:cubicBezTo>
                    <a:pt x="530" y="335"/>
                    <a:pt x="586" y="530"/>
                    <a:pt x="586" y="697"/>
                  </a:cubicBezTo>
                  <a:cubicBezTo>
                    <a:pt x="586" y="864"/>
                    <a:pt x="502" y="1032"/>
                    <a:pt x="475" y="1171"/>
                  </a:cubicBezTo>
                </a:path>
              </a:pathLst>
            </a:custGeom>
            <a:noFill/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8160211" y="3649704"/>
              <a:ext cx="63196" cy="161078"/>
            </a:xfrm>
            <a:custGeom>
              <a:avLst/>
              <a:gdLst/>
              <a:ahLst/>
              <a:cxnLst/>
              <a:rect l="l" t="t" r="r" b="b"/>
              <a:pathLst>
                <a:path w="2538" h="6469" extrusionOk="0">
                  <a:moveTo>
                    <a:pt x="1551" y="1"/>
                  </a:moveTo>
                  <a:cubicBezTo>
                    <a:pt x="1040" y="1"/>
                    <a:pt x="637" y="540"/>
                    <a:pt x="419" y="894"/>
                  </a:cubicBezTo>
                  <a:cubicBezTo>
                    <a:pt x="140" y="1396"/>
                    <a:pt x="29" y="1953"/>
                    <a:pt x="29" y="2483"/>
                  </a:cubicBezTo>
                  <a:cubicBezTo>
                    <a:pt x="1" y="3793"/>
                    <a:pt x="419" y="5131"/>
                    <a:pt x="1199" y="6162"/>
                  </a:cubicBezTo>
                  <a:cubicBezTo>
                    <a:pt x="1283" y="6274"/>
                    <a:pt x="1395" y="6357"/>
                    <a:pt x="1534" y="6441"/>
                  </a:cubicBezTo>
                  <a:cubicBezTo>
                    <a:pt x="1578" y="6460"/>
                    <a:pt x="1626" y="6469"/>
                    <a:pt x="1676" y="6469"/>
                  </a:cubicBezTo>
                  <a:cubicBezTo>
                    <a:pt x="1848" y="6469"/>
                    <a:pt x="2039" y="6363"/>
                    <a:pt x="2147" y="6190"/>
                  </a:cubicBezTo>
                  <a:cubicBezTo>
                    <a:pt x="2287" y="6023"/>
                    <a:pt x="2314" y="5772"/>
                    <a:pt x="2370" y="5549"/>
                  </a:cubicBezTo>
                  <a:cubicBezTo>
                    <a:pt x="2537" y="4518"/>
                    <a:pt x="2537" y="3514"/>
                    <a:pt x="2454" y="2483"/>
                  </a:cubicBezTo>
                  <a:cubicBezTo>
                    <a:pt x="2398" y="1842"/>
                    <a:pt x="2398" y="141"/>
                    <a:pt x="1590" y="2"/>
                  </a:cubicBezTo>
                  <a:cubicBezTo>
                    <a:pt x="1577" y="1"/>
                    <a:pt x="1564" y="1"/>
                    <a:pt x="1551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8504478" y="3846588"/>
              <a:ext cx="54755" cy="50298"/>
            </a:xfrm>
            <a:custGeom>
              <a:avLst/>
              <a:gdLst/>
              <a:ahLst/>
              <a:cxnLst/>
              <a:rect l="l" t="t" r="r" b="b"/>
              <a:pathLst>
                <a:path w="2199" h="2020" extrusionOk="0">
                  <a:moveTo>
                    <a:pt x="1313" y="0"/>
                  </a:moveTo>
                  <a:cubicBezTo>
                    <a:pt x="950" y="0"/>
                    <a:pt x="534" y="261"/>
                    <a:pt x="308" y="569"/>
                  </a:cubicBezTo>
                  <a:cubicBezTo>
                    <a:pt x="196" y="708"/>
                    <a:pt x="112" y="876"/>
                    <a:pt x="29" y="1043"/>
                  </a:cubicBezTo>
                  <a:cubicBezTo>
                    <a:pt x="1" y="1210"/>
                    <a:pt x="1" y="1433"/>
                    <a:pt x="57" y="1600"/>
                  </a:cubicBezTo>
                  <a:cubicBezTo>
                    <a:pt x="196" y="1879"/>
                    <a:pt x="531" y="2018"/>
                    <a:pt x="809" y="2018"/>
                  </a:cubicBezTo>
                  <a:cubicBezTo>
                    <a:pt x="825" y="2019"/>
                    <a:pt x="840" y="2019"/>
                    <a:pt x="856" y="2019"/>
                  </a:cubicBezTo>
                  <a:cubicBezTo>
                    <a:pt x="1692" y="2019"/>
                    <a:pt x="2198" y="1279"/>
                    <a:pt x="1924" y="485"/>
                  </a:cubicBezTo>
                  <a:cubicBezTo>
                    <a:pt x="1808" y="135"/>
                    <a:pt x="1574" y="0"/>
                    <a:pt x="1313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8099828" y="3888395"/>
              <a:ext cx="61802" cy="83241"/>
            </a:xfrm>
            <a:custGeom>
              <a:avLst/>
              <a:gdLst/>
              <a:ahLst/>
              <a:cxnLst/>
              <a:rect l="l" t="t" r="r" b="b"/>
              <a:pathLst>
                <a:path w="2482" h="3343" extrusionOk="0">
                  <a:moveTo>
                    <a:pt x="1467" y="0"/>
                  </a:moveTo>
                  <a:cubicBezTo>
                    <a:pt x="1091" y="0"/>
                    <a:pt x="882" y="440"/>
                    <a:pt x="698" y="730"/>
                  </a:cubicBezTo>
                  <a:cubicBezTo>
                    <a:pt x="363" y="1287"/>
                    <a:pt x="140" y="1900"/>
                    <a:pt x="56" y="2542"/>
                  </a:cubicBezTo>
                  <a:cubicBezTo>
                    <a:pt x="1" y="2792"/>
                    <a:pt x="1" y="3071"/>
                    <a:pt x="196" y="3239"/>
                  </a:cubicBezTo>
                  <a:cubicBezTo>
                    <a:pt x="280" y="3306"/>
                    <a:pt x="375" y="3343"/>
                    <a:pt x="473" y="3343"/>
                  </a:cubicBezTo>
                  <a:cubicBezTo>
                    <a:pt x="538" y="3343"/>
                    <a:pt x="604" y="3327"/>
                    <a:pt x="670" y="3294"/>
                  </a:cubicBezTo>
                  <a:cubicBezTo>
                    <a:pt x="837" y="3266"/>
                    <a:pt x="976" y="3155"/>
                    <a:pt x="1088" y="3071"/>
                  </a:cubicBezTo>
                  <a:cubicBezTo>
                    <a:pt x="1673" y="2569"/>
                    <a:pt x="2482" y="1399"/>
                    <a:pt x="2203" y="562"/>
                  </a:cubicBezTo>
                  <a:cubicBezTo>
                    <a:pt x="2091" y="284"/>
                    <a:pt x="1813" y="33"/>
                    <a:pt x="1534" y="5"/>
                  </a:cubicBezTo>
                  <a:cubicBezTo>
                    <a:pt x="1511" y="2"/>
                    <a:pt x="1489" y="0"/>
                    <a:pt x="1467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5224202" y="3920217"/>
              <a:ext cx="206172" cy="163693"/>
            </a:xfrm>
            <a:custGeom>
              <a:avLst/>
              <a:gdLst/>
              <a:ahLst/>
              <a:cxnLst/>
              <a:rect l="l" t="t" r="r" b="b"/>
              <a:pathLst>
                <a:path w="8280" h="6574" extrusionOk="0">
                  <a:moveTo>
                    <a:pt x="3923" y="1"/>
                  </a:moveTo>
                  <a:cubicBezTo>
                    <a:pt x="3116" y="1"/>
                    <a:pt x="2311" y="178"/>
                    <a:pt x="1617" y="595"/>
                  </a:cubicBezTo>
                  <a:cubicBezTo>
                    <a:pt x="641" y="1180"/>
                    <a:pt x="0" y="2295"/>
                    <a:pt x="84" y="3410"/>
                  </a:cubicBezTo>
                  <a:cubicBezTo>
                    <a:pt x="167" y="4358"/>
                    <a:pt x="781" y="5194"/>
                    <a:pt x="1561" y="5752"/>
                  </a:cubicBezTo>
                  <a:cubicBezTo>
                    <a:pt x="2313" y="6299"/>
                    <a:pt x="3205" y="6574"/>
                    <a:pt x="4077" y="6574"/>
                  </a:cubicBezTo>
                  <a:cubicBezTo>
                    <a:pt x="5469" y="6574"/>
                    <a:pt x="6809" y="5874"/>
                    <a:pt x="7443" y="4469"/>
                  </a:cubicBezTo>
                  <a:cubicBezTo>
                    <a:pt x="8279" y="2657"/>
                    <a:pt x="7805" y="957"/>
                    <a:pt x="5826" y="316"/>
                  </a:cubicBezTo>
                  <a:cubicBezTo>
                    <a:pt x="5228" y="117"/>
                    <a:pt x="4575" y="1"/>
                    <a:pt x="3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183242" y="3905850"/>
              <a:ext cx="456043" cy="492149"/>
            </a:xfrm>
            <a:custGeom>
              <a:avLst/>
              <a:gdLst/>
              <a:ahLst/>
              <a:cxnLst/>
              <a:rect l="l" t="t" r="r" b="b"/>
              <a:pathLst>
                <a:path w="18315" h="19765" fill="none" extrusionOk="0">
                  <a:moveTo>
                    <a:pt x="18315" y="1"/>
                  </a:moveTo>
                  <a:cubicBezTo>
                    <a:pt x="9645" y="3346"/>
                    <a:pt x="2677" y="10872"/>
                    <a:pt x="0" y="19764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372033" y="3980127"/>
              <a:ext cx="106921" cy="12525"/>
            </a:xfrm>
            <a:custGeom>
              <a:avLst/>
              <a:gdLst/>
              <a:ahLst/>
              <a:cxnLst/>
              <a:rect l="l" t="t" r="r" b="b"/>
              <a:pathLst>
                <a:path w="4294" h="503" fill="none" extrusionOk="0">
                  <a:moveTo>
                    <a:pt x="4293" y="502"/>
                  </a:moveTo>
                  <a:cubicBezTo>
                    <a:pt x="2983" y="168"/>
                    <a:pt x="1366" y="1"/>
                    <a:pt x="1" y="16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5530298" y="3963469"/>
              <a:ext cx="44446" cy="242949"/>
            </a:xfrm>
            <a:custGeom>
              <a:avLst/>
              <a:gdLst/>
              <a:ahLst/>
              <a:cxnLst/>
              <a:rect l="l" t="t" r="r" b="b"/>
              <a:pathLst>
                <a:path w="1785" h="9757" fill="none" extrusionOk="0">
                  <a:moveTo>
                    <a:pt x="0" y="1"/>
                  </a:moveTo>
                  <a:cubicBezTo>
                    <a:pt x="1255" y="3067"/>
                    <a:pt x="1784" y="6468"/>
                    <a:pt x="1533" y="9757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5294993" y="4183485"/>
              <a:ext cx="104829" cy="183961"/>
            </a:xfrm>
            <a:custGeom>
              <a:avLst/>
              <a:gdLst/>
              <a:ahLst/>
              <a:cxnLst/>
              <a:rect l="l" t="t" r="r" b="b"/>
              <a:pathLst>
                <a:path w="4210" h="7388" fill="none" extrusionOk="0">
                  <a:moveTo>
                    <a:pt x="0" y="1"/>
                  </a:moveTo>
                  <a:cubicBezTo>
                    <a:pt x="2175" y="1952"/>
                    <a:pt x="3624" y="4517"/>
                    <a:pt x="4210" y="738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5149925" y="4118247"/>
              <a:ext cx="179803" cy="44446"/>
            </a:xfrm>
            <a:custGeom>
              <a:avLst/>
              <a:gdLst/>
              <a:ahLst/>
              <a:cxnLst/>
              <a:rect l="l" t="t" r="r" b="b"/>
              <a:pathLst>
                <a:path w="7221" h="1785" fill="none" extrusionOk="0">
                  <a:moveTo>
                    <a:pt x="7220" y="419"/>
                  </a:moveTo>
                  <a:cubicBezTo>
                    <a:pt x="4711" y="1"/>
                    <a:pt x="2175" y="447"/>
                    <a:pt x="0" y="1785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5319295" y="3941955"/>
              <a:ext cx="83988" cy="82070"/>
            </a:xfrm>
            <a:custGeom>
              <a:avLst/>
              <a:gdLst/>
              <a:ahLst/>
              <a:cxnLst/>
              <a:rect l="l" t="t" r="r" b="b"/>
              <a:pathLst>
                <a:path w="3373" h="3296" extrusionOk="0">
                  <a:moveTo>
                    <a:pt x="1115" y="0"/>
                  </a:moveTo>
                  <a:lnTo>
                    <a:pt x="1115" y="0"/>
                  </a:lnTo>
                  <a:cubicBezTo>
                    <a:pt x="1254" y="363"/>
                    <a:pt x="1254" y="781"/>
                    <a:pt x="1115" y="1143"/>
                  </a:cubicBezTo>
                  <a:cubicBezTo>
                    <a:pt x="836" y="809"/>
                    <a:pt x="446" y="530"/>
                    <a:pt x="28" y="391"/>
                  </a:cubicBezTo>
                  <a:lnTo>
                    <a:pt x="28" y="391"/>
                  </a:lnTo>
                  <a:cubicBezTo>
                    <a:pt x="0" y="669"/>
                    <a:pt x="84" y="976"/>
                    <a:pt x="223" y="1199"/>
                  </a:cubicBezTo>
                  <a:cubicBezTo>
                    <a:pt x="390" y="1422"/>
                    <a:pt x="613" y="1561"/>
                    <a:pt x="920" y="1645"/>
                  </a:cubicBezTo>
                  <a:cubicBezTo>
                    <a:pt x="530" y="1784"/>
                    <a:pt x="223" y="2119"/>
                    <a:pt x="112" y="2509"/>
                  </a:cubicBezTo>
                  <a:cubicBezTo>
                    <a:pt x="240" y="2595"/>
                    <a:pt x="397" y="2635"/>
                    <a:pt x="556" y="2635"/>
                  </a:cubicBezTo>
                  <a:cubicBezTo>
                    <a:pt x="811" y="2635"/>
                    <a:pt x="1072" y="2531"/>
                    <a:pt x="1227" y="2342"/>
                  </a:cubicBezTo>
                  <a:cubicBezTo>
                    <a:pt x="1227" y="2649"/>
                    <a:pt x="1366" y="2955"/>
                    <a:pt x="1617" y="3178"/>
                  </a:cubicBezTo>
                  <a:cubicBezTo>
                    <a:pt x="1665" y="3226"/>
                    <a:pt x="1755" y="3295"/>
                    <a:pt x="1814" y="3295"/>
                  </a:cubicBezTo>
                  <a:cubicBezTo>
                    <a:pt x="1824" y="3295"/>
                    <a:pt x="1832" y="3293"/>
                    <a:pt x="1840" y="3290"/>
                  </a:cubicBezTo>
                  <a:cubicBezTo>
                    <a:pt x="1923" y="3234"/>
                    <a:pt x="1951" y="3178"/>
                    <a:pt x="1951" y="3095"/>
                  </a:cubicBezTo>
                  <a:cubicBezTo>
                    <a:pt x="2007" y="2816"/>
                    <a:pt x="1979" y="2537"/>
                    <a:pt x="1896" y="2314"/>
                  </a:cubicBezTo>
                  <a:lnTo>
                    <a:pt x="1896" y="2314"/>
                  </a:lnTo>
                  <a:cubicBezTo>
                    <a:pt x="2056" y="2358"/>
                    <a:pt x="2221" y="2380"/>
                    <a:pt x="2386" y="2380"/>
                  </a:cubicBezTo>
                  <a:cubicBezTo>
                    <a:pt x="2739" y="2380"/>
                    <a:pt x="3088" y="2281"/>
                    <a:pt x="3373" y="2091"/>
                  </a:cubicBezTo>
                  <a:lnTo>
                    <a:pt x="2119" y="1673"/>
                  </a:lnTo>
                  <a:cubicBezTo>
                    <a:pt x="2425" y="1338"/>
                    <a:pt x="2537" y="837"/>
                    <a:pt x="2481" y="391"/>
                  </a:cubicBezTo>
                  <a:lnTo>
                    <a:pt x="2481" y="391"/>
                  </a:lnTo>
                  <a:cubicBezTo>
                    <a:pt x="2230" y="502"/>
                    <a:pt x="1979" y="641"/>
                    <a:pt x="1784" y="837"/>
                  </a:cubicBezTo>
                  <a:cubicBezTo>
                    <a:pt x="1728" y="446"/>
                    <a:pt x="1477" y="112"/>
                    <a:pt x="1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5297757" y="4310176"/>
              <a:ext cx="211725" cy="167851"/>
            </a:xfrm>
            <a:custGeom>
              <a:avLst/>
              <a:gdLst/>
              <a:ahLst/>
              <a:cxnLst/>
              <a:rect l="l" t="t" r="r" b="b"/>
              <a:pathLst>
                <a:path w="8503" h="6741" extrusionOk="0">
                  <a:moveTo>
                    <a:pt x="4156" y="1"/>
                  </a:moveTo>
                  <a:cubicBezTo>
                    <a:pt x="3273" y="1"/>
                    <a:pt x="2395" y="212"/>
                    <a:pt x="1646" y="711"/>
                  </a:cubicBezTo>
                  <a:cubicBezTo>
                    <a:pt x="670" y="1352"/>
                    <a:pt x="1" y="2495"/>
                    <a:pt x="140" y="3638"/>
                  </a:cubicBezTo>
                  <a:cubicBezTo>
                    <a:pt x="252" y="4614"/>
                    <a:pt x="893" y="5450"/>
                    <a:pt x="1701" y="5979"/>
                  </a:cubicBezTo>
                  <a:cubicBezTo>
                    <a:pt x="2455" y="6488"/>
                    <a:pt x="3323" y="6741"/>
                    <a:pt x="4171" y="6741"/>
                  </a:cubicBezTo>
                  <a:cubicBezTo>
                    <a:pt x="5645" y="6741"/>
                    <a:pt x="7058" y="5978"/>
                    <a:pt x="7695" y="4474"/>
                  </a:cubicBezTo>
                  <a:cubicBezTo>
                    <a:pt x="8503" y="2607"/>
                    <a:pt x="7945" y="850"/>
                    <a:pt x="5910" y="265"/>
                  </a:cubicBezTo>
                  <a:cubicBezTo>
                    <a:pt x="5349" y="97"/>
                    <a:pt x="4751" y="1"/>
                    <a:pt x="4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5342875" y="4268867"/>
              <a:ext cx="84013" cy="81921"/>
            </a:xfrm>
            <a:custGeom>
              <a:avLst/>
              <a:gdLst/>
              <a:ahLst/>
              <a:cxnLst/>
              <a:rect l="l" t="t" r="r" b="b"/>
              <a:pathLst>
                <a:path w="3374" h="3290" extrusionOk="0">
                  <a:moveTo>
                    <a:pt x="2287" y="1"/>
                  </a:moveTo>
                  <a:cubicBezTo>
                    <a:pt x="2119" y="391"/>
                    <a:pt x="1952" y="809"/>
                    <a:pt x="1785" y="1199"/>
                  </a:cubicBezTo>
                  <a:cubicBezTo>
                    <a:pt x="1507" y="898"/>
                    <a:pt x="1133" y="732"/>
                    <a:pt x="759" y="732"/>
                  </a:cubicBezTo>
                  <a:cubicBezTo>
                    <a:pt x="683" y="732"/>
                    <a:pt x="606" y="739"/>
                    <a:pt x="530" y="753"/>
                  </a:cubicBezTo>
                  <a:cubicBezTo>
                    <a:pt x="586" y="1032"/>
                    <a:pt x="726" y="1255"/>
                    <a:pt x="893" y="1478"/>
                  </a:cubicBezTo>
                  <a:cubicBezTo>
                    <a:pt x="530" y="1478"/>
                    <a:pt x="140" y="1701"/>
                    <a:pt x="1" y="2063"/>
                  </a:cubicBezTo>
                  <a:cubicBezTo>
                    <a:pt x="139" y="2024"/>
                    <a:pt x="281" y="2005"/>
                    <a:pt x="421" y="2005"/>
                  </a:cubicBezTo>
                  <a:cubicBezTo>
                    <a:pt x="677" y="2005"/>
                    <a:pt x="928" y="2067"/>
                    <a:pt x="1144" y="2175"/>
                  </a:cubicBezTo>
                  <a:cubicBezTo>
                    <a:pt x="753" y="2398"/>
                    <a:pt x="475" y="2760"/>
                    <a:pt x="280" y="3178"/>
                  </a:cubicBezTo>
                  <a:cubicBezTo>
                    <a:pt x="369" y="3205"/>
                    <a:pt x="458" y="3218"/>
                    <a:pt x="548" y="3218"/>
                  </a:cubicBezTo>
                  <a:cubicBezTo>
                    <a:pt x="737" y="3218"/>
                    <a:pt x="926" y="3162"/>
                    <a:pt x="1116" y="3067"/>
                  </a:cubicBezTo>
                  <a:cubicBezTo>
                    <a:pt x="1367" y="2928"/>
                    <a:pt x="1534" y="2705"/>
                    <a:pt x="1645" y="2398"/>
                  </a:cubicBezTo>
                  <a:cubicBezTo>
                    <a:pt x="1729" y="2788"/>
                    <a:pt x="2064" y="3151"/>
                    <a:pt x="2426" y="3290"/>
                  </a:cubicBezTo>
                  <a:cubicBezTo>
                    <a:pt x="2677" y="2955"/>
                    <a:pt x="2649" y="2454"/>
                    <a:pt x="2370" y="2119"/>
                  </a:cubicBezTo>
                  <a:cubicBezTo>
                    <a:pt x="2677" y="2119"/>
                    <a:pt x="2983" y="2036"/>
                    <a:pt x="3234" y="1840"/>
                  </a:cubicBezTo>
                  <a:cubicBezTo>
                    <a:pt x="3318" y="1785"/>
                    <a:pt x="3374" y="1701"/>
                    <a:pt x="3346" y="1617"/>
                  </a:cubicBezTo>
                  <a:cubicBezTo>
                    <a:pt x="3318" y="1534"/>
                    <a:pt x="3234" y="1506"/>
                    <a:pt x="3179" y="1478"/>
                  </a:cubicBezTo>
                  <a:cubicBezTo>
                    <a:pt x="3015" y="1413"/>
                    <a:pt x="2852" y="1386"/>
                    <a:pt x="2689" y="1386"/>
                  </a:cubicBezTo>
                  <a:cubicBezTo>
                    <a:pt x="2573" y="1386"/>
                    <a:pt x="2458" y="1399"/>
                    <a:pt x="2342" y="1422"/>
                  </a:cubicBezTo>
                  <a:cubicBezTo>
                    <a:pt x="2537" y="1032"/>
                    <a:pt x="2537" y="474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5458113" y="4129751"/>
              <a:ext cx="219269" cy="192253"/>
            </a:xfrm>
            <a:custGeom>
              <a:avLst/>
              <a:gdLst/>
              <a:ahLst/>
              <a:cxnLst/>
              <a:rect l="l" t="t" r="r" b="b"/>
              <a:pathLst>
                <a:path w="8806" h="7721" extrusionOk="0">
                  <a:moveTo>
                    <a:pt x="5581" y="0"/>
                  </a:moveTo>
                  <a:cubicBezTo>
                    <a:pt x="5470" y="0"/>
                    <a:pt x="5357" y="4"/>
                    <a:pt x="5241" y="13"/>
                  </a:cubicBezTo>
                  <a:cubicBezTo>
                    <a:pt x="3624" y="152"/>
                    <a:pt x="1951" y="821"/>
                    <a:pt x="976" y="2159"/>
                  </a:cubicBezTo>
                  <a:cubicBezTo>
                    <a:pt x="223" y="3190"/>
                    <a:pt x="0" y="4612"/>
                    <a:pt x="586" y="5783"/>
                  </a:cubicBezTo>
                  <a:cubicBezTo>
                    <a:pt x="1087" y="6703"/>
                    <a:pt x="2091" y="7344"/>
                    <a:pt x="3150" y="7595"/>
                  </a:cubicBezTo>
                  <a:cubicBezTo>
                    <a:pt x="3518" y="7680"/>
                    <a:pt x="3889" y="7721"/>
                    <a:pt x="4257" y="7721"/>
                  </a:cubicBezTo>
                  <a:cubicBezTo>
                    <a:pt x="6535" y="7721"/>
                    <a:pt x="8657" y="6141"/>
                    <a:pt x="8753" y="3692"/>
                  </a:cubicBezTo>
                  <a:cubicBezTo>
                    <a:pt x="8806" y="1519"/>
                    <a:pt x="7725" y="0"/>
                    <a:pt x="5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5523351" y="4107839"/>
              <a:ext cx="93724" cy="72384"/>
            </a:xfrm>
            <a:custGeom>
              <a:avLst/>
              <a:gdLst/>
              <a:ahLst/>
              <a:cxnLst/>
              <a:rect l="l" t="t" r="r" b="b"/>
              <a:pathLst>
                <a:path w="3764" h="2907" extrusionOk="0">
                  <a:moveTo>
                    <a:pt x="2230" y="1"/>
                  </a:moveTo>
                  <a:cubicBezTo>
                    <a:pt x="2007" y="196"/>
                    <a:pt x="1868" y="419"/>
                    <a:pt x="1784" y="697"/>
                  </a:cubicBezTo>
                  <a:cubicBezTo>
                    <a:pt x="1577" y="361"/>
                    <a:pt x="1226" y="193"/>
                    <a:pt x="887" y="193"/>
                  </a:cubicBezTo>
                  <a:cubicBezTo>
                    <a:pt x="861" y="193"/>
                    <a:pt x="835" y="194"/>
                    <a:pt x="809" y="196"/>
                  </a:cubicBezTo>
                  <a:cubicBezTo>
                    <a:pt x="1088" y="474"/>
                    <a:pt x="1255" y="865"/>
                    <a:pt x="1283" y="1255"/>
                  </a:cubicBezTo>
                  <a:cubicBezTo>
                    <a:pt x="953" y="1066"/>
                    <a:pt x="563" y="997"/>
                    <a:pt x="198" y="997"/>
                  </a:cubicBezTo>
                  <a:cubicBezTo>
                    <a:pt x="131" y="997"/>
                    <a:pt x="65" y="1000"/>
                    <a:pt x="0" y="1004"/>
                  </a:cubicBezTo>
                  <a:cubicBezTo>
                    <a:pt x="56" y="1283"/>
                    <a:pt x="279" y="1534"/>
                    <a:pt x="530" y="1673"/>
                  </a:cubicBezTo>
                  <a:cubicBezTo>
                    <a:pt x="682" y="1768"/>
                    <a:pt x="887" y="1811"/>
                    <a:pt x="1090" y="1811"/>
                  </a:cubicBezTo>
                  <a:cubicBezTo>
                    <a:pt x="1184" y="1811"/>
                    <a:pt x="1278" y="1802"/>
                    <a:pt x="1366" y="1785"/>
                  </a:cubicBezTo>
                  <a:lnTo>
                    <a:pt x="1366" y="1785"/>
                  </a:lnTo>
                  <a:cubicBezTo>
                    <a:pt x="1088" y="2063"/>
                    <a:pt x="948" y="2509"/>
                    <a:pt x="1004" y="2900"/>
                  </a:cubicBezTo>
                  <a:cubicBezTo>
                    <a:pt x="1037" y="2904"/>
                    <a:pt x="1070" y="2906"/>
                    <a:pt x="1103" y="2906"/>
                  </a:cubicBezTo>
                  <a:cubicBezTo>
                    <a:pt x="1486" y="2906"/>
                    <a:pt x="1849" y="2618"/>
                    <a:pt x="1952" y="2258"/>
                  </a:cubicBezTo>
                  <a:cubicBezTo>
                    <a:pt x="2091" y="2537"/>
                    <a:pt x="2370" y="2760"/>
                    <a:pt x="2649" y="2844"/>
                  </a:cubicBezTo>
                  <a:cubicBezTo>
                    <a:pt x="2699" y="2869"/>
                    <a:pt x="2743" y="2883"/>
                    <a:pt x="2785" y="2883"/>
                  </a:cubicBezTo>
                  <a:cubicBezTo>
                    <a:pt x="2835" y="2883"/>
                    <a:pt x="2881" y="2862"/>
                    <a:pt x="2927" y="2816"/>
                  </a:cubicBezTo>
                  <a:cubicBezTo>
                    <a:pt x="2955" y="2760"/>
                    <a:pt x="2955" y="2677"/>
                    <a:pt x="2955" y="2621"/>
                  </a:cubicBezTo>
                  <a:cubicBezTo>
                    <a:pt x="2899" y="2342"/>
                    <a:pt x="2760" y="2091"/>
                    <a:pt x="2565" y="1868"/>
                  </a:cubicBezTo>
                  <a:cubicBezTo>
                    <a:pt x="2983" y="1840"/>
                    <a:pt x="3485" y="1534"/>
                    <a:pt x="3764" y="1116"/>
                  </a:cubicBezTo>
                  <a:lnTo>
                    <a:pt x="3764" y="1116"/>
                  </a:lnTo>
                  <a:cubicBezTo>
                    <a:pt x="3345" y="1171"/>
                    <a:pt x="2899" y="1227"/>
                    <a:pt x="2481" y="1283"/>
                  </a:cubicBezTo>
                  <a:cubicBezTo>
                    <a:pt x="2621" y="837"/>
                    <a:pt x="2509" y="335"/>
                    <a:pt x="2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5035410" y="4099149"/>
              <a:ext cx="210330" cy="168747"/>
            </a:xfrm>
            <a:custGeom>
              <a:avLst/>
              <a:gdLst/>
              <a:ahLst/>
              <a:cxnLst/>
              <a:rect l="l" t="t" r="r" b="b"/>
              <a:pathLst>
                <a:path w="8447" h="6777" extrusionOk="0">
                  <a:moveTo>
                    <a:pt x="3731" y="0"/>
                  </a:moveTo>
                  <a:cubicBezTo>
                    <a:pt x="3122" y="0"/>
                    <a:pt x="2513" y="109"/>
                    <a:pt x="1951" y="350"/>
                  </a:cubicBezTo>
                  <a:cubicBezTo>
                    <a:pt x="920" y="823"/>
                    <a:pt x="84" y="1883"/>
                    <a:pt x="56" y="3026"/>
                  </a:cubicBezTo>
                  <a:cubicBezTo>
                    <a:pt x="0" y="4001"/>
                    <a:pt x="530" y="4949"/>
                    <a:pt x="1227" y="5618"/>
                  </a:cubicBezTo>
                  <a:cubicBezTo>
                    <a:pt x="2051" y="6379"/>
                    <a:pt x="3123" y="6776"/>
                    <a:pt x="4170" y="6776"/>
                  </a:cubicBezTo>
                  <a:cubicBezTo>
                    <a:pt x="5425" y="6776"/>
                    <a:pt x="6645" y="6205"/>
                    <a:pt x="7359" y="5005"/>
                  </a:cubicBezTo>
                  <a:cubicBezTo>
                    <a:pt x="8446" y="3276"/>
                    <a:pt x="8168" y="1492"/>
                    <a:pt x="6216" y="600"/>
                  </a:cubicBezTo>
                  <a:cubicBezTo>
                    <a:pt x="5478" y="223"/>
                    <a:pt x="4604" y="0"/>
                    <a:pt x="3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5176992" y="4090483"/>
              <a:ext cx="84013" cy="81697"/>
            </a:xfrm>
            <a:custGeom>
              <a:avLst/>
              <a:gdLst/>
              <a:ahLst/>
              <a:cxnLst/>
              <a:rect l="l" t="t" r="r" b="b"/>
              <a:pathLst>
                <a:path w="3374" h="3281" extrusionOk="0">
                  <a:moveTo>
                    <a:pt x="1116" y="1"/>
                  </a:moveTo>
                  <a:lnTo>
                    <a:pt x="1116" y="1"/>
                  </a:lnTo>
                  <a:cubicBezTo>
                    <a:pt x="1255" y="335"/>
                    <a:pt x="1255" y="753"/>
                    <a:pt x="1116" y="1144"/>
                  </a:cubicBezTo>
                  <a:cubicBezTo>
                    <a:pt x="837" y="809"/>
                    <a:pt x="447" y="530"/>
                    <a:pt x="28" y="391"/>
                  </a:cubicBezTo>
                  <a:lnTo>
                    <a:pt x="28" y="391"/>
                  </a:lnTo>
                  <a:cubicBezTo>
                    <a:pt x="1" y="670"/>
                    <a:pt x="84" y="976"/>
                    <a:pt x="224" y="1171"/>
                  </a:cubicBezTo>
                  <a:cubicBezTo>
                    <a:pt x="391" y="1422"/>
                    <a:pt x="642" y="1562"/>
                    <a:pt x="920" y="1645"/>
                  </a:cubicBezTo>
                  <a:cubicBezTo>
                    <a:pt x="530" y="1785"/>
                    <a:pt x="224" y="2119"/>
                    <a:pt x="112" y="2509"/>
                  </a:cubicBezTo>
                  <a:cubicBezTo>
                    <a:pt x="242" y="2585"/>
                    <a:pt x="402" y="2623"/>
                    <a:pt x="563" y="2623"/>
                  </a:cubicBezTo>
                  <a:cubicBezTo>
                    <a:pt x="816" y="2623"/>
                    <a:pt x="1074" y="2530"/>
                    <a:pt x="1227" y="2342"/>
                  </a:cubicBezTo>
                  <a:cubicBezTo>
                    <a:pt x="1227" y="2649"/>
                    <a:pt x="1367" y="2955"/>
                    <a:pt x="1617" y="3178"/>
                  </a:cubicBezTo>
                  <a:cubicBezTo>
                    <a:pt x="1660" y="3221"/>
                    <a:pt x="1736" y="3280"/>
                    <a:pt x="1794" y="3280"/>
                  </a:cubicBezTo>
                  <a:cubicBezTo>
                    <a:pt x="1811" y="3280"/>
                    <a:pt x="1827" y="3275"/>
                    <a:pt x="1840" y="3262"/>
                  </a:cubicBezTo>
                  <a:cubicBezTo>
                    <a:pt x="1924" y="3234"/>
                    <a:pt x="1952" y="3178"/>
                    <a:pt x="1952" y="3095"/>
                  </a:cubicBezTo>
                  <a:cubicBezTo>
                    <a:pt x="2036" y="2816"/>
                    <a:pt x="1980" y="2537"/>
                    <a:pt x="1896" y="2286"/>
                  </a:cubicBezTo>
                  <a:lnTo>
                    <a:pt x="1896" y="2286"/>
                  </a:lnTo>
                  <a:cubicBezTo>
                    <a:pt x="2072" y="2326"/>
                    <a:pt x="2255" y="2348"/>
                    <a:pt x="2436" y="2348"/>
                  </a:cubicBezTo>
                  <a:cubicBezTo>
                    <a:pt x="2772" y="2348"/>
                    <a:pt x="3102" y="2272"/>
                    <a:pt x="3374" y="2091"/>
                  </a:cubicBezTo>
                  <a:lnTo>
                    <a:pt x="2119" y="1673"/>
                  </a:lnTo>
                  <a:cubicBezTo>
                    <a:pt x="2454" y="1311"/>
                    <a:pt x="2537" y="837"/>
                    <a:pt x="2482" y="391"/>
                  </a:cubicBezTo>
                  <a:lnTo>
                    <a:pt x="2482" y="391"/>
                  </a:lnTo>
                  <a:cubicBezTo>
                    <a:pt x="2231" y="475"/>
                    <a:pt x="1980" y="614"/>
                    <a:pt x="1785" y="837"/>
                  </a:cubicBezTo>
                  <a:cubicBezTo>
                    <a:pt x="1757" y="447"/>
                    <a:pt x="1478" y="112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5064543" y="4365056"/>
              <a:ext cx="229777" cy="181197"/>
            </a:xfrm>
            <a:custGeom>
              <a:avLst/>
              <a:gdLst/>
              <a:ahLst/>
              <a:cxnLst/>
              <a:rect l="l" t="t" r="r" b="b"/>
              <a:pathLst>
                <a:path w="9228" h="7277" extrusionOk="0">
                  <a:moveTo>
                    <a:pt x="4515" y="0"/>
                  </a:moveTo>
                  <a:cubicBezTo>
                    <a:pt x="3550" y="0"/>
                    <a:pt x="2578" y="218"/>
                    <a:pt x="1757" y="737"/>
                  </a:cubicBezTo>
                  <a:cubicBezTo>
                    <a:pt x="726" y="1434"/>
                    <a:pt x="1" y="2688"/>
                    <a:pt x="168" y="3915"/>
                  </a:cubicBezTo>
                  <a:cubicBezTo>
                    <a:pt x="307" y="4974"/>
                    <a:pt x="1004" y="5866"/>
                    <a:pt x="1868" y="6451"/>
                  </a:cubicBezTo>
                  <a:cubicBezTo>
                    <a:pt x="2684" y="7002"/>
                    <a:pt x="3627" y="7277"/>
                    <a:pt x="4547" y="7277"/>
                  </a:cubicBezTo>
                  <a:cubicBezTo>
                    <a:pt x="6143" y="7277"/>
                    <a:pt x="7674" y="6451"/>
                    <a:pt x="8363" y="4807"/>
                  </a:cubicBezTo>
                  <a:cubicBezTo>
                    <a:pt x="9228" y="2772"/>
                    <a:pt x="8642" y="932"/>
                    <a:pt x="6384" y="263"/>
                  </a:cubicBezTo>
                  <a:cubicBezTo>
                    <a:pt x="5795" y="96"/>
                    <a:pt x="5156" y="0"/>
                    <a:pt x="4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5149925" y="4327183"/>
              <a:ext cx="84710" cy="82046"/>
            </a:xfrm>
            <a:custGeom>
              <a:avLst/>
              <a:gdLst/>
              <a:ahLst/>
              <a:cxnLst/>
              <a:rect l="l" t="t" r="r" b="b"/>
              <a:pathLst>
                <a:path w="3402" h="3295" extrusionOk="0">
                  <a:moveTo>
                    <a:pt x="1115" y="0"/>
                  </a:moveTo>
                  <a:lnTo>
                    <a:pt x="1115" y="0"/>
                  </a:lnTo>
                  <a:cubicBezTo>
                    <a:pt x="1255" y="363"/>
                    <a:pt x="1255" y="781"/>
                    <a:pt x="1115" y="1143"/>
                  </a:cubicBezTo>
                  <a:cubicBezTo>
                    <a:pt x="837" y="809"/>
                    <a:pt x="474" y="530"/>
                    <a:pt x="56" y="390"/>
                  </a:cubicBezTo>
                  <a:lnTo>
                    <a:pt x="56" y="390"/>
                  </a:lnTo>
                  <a:cubicBezTo>
                    <a:pt x="0" y="669"/>
                    <a:pt x="84" y="976"/>
                    <a:pt x="223" y="1199"/>
                  </a:cubicBezTo>
                  <a:cubicBezTo>
                    <a:pt x="391" y="1422"/>
                    <a:pt x="642" y="1561"/>
                    <a:pt x="920" y="1645"/>
                  </a:cubicBezTo>
                  <a:cubicBezTo>
                    <a:pt x="530" y="1784"/>
                    <a:pt x="223" y="2119"/>
                    <a:pt x="112" y="2509"/>
                  </a:cubicBezTo>
                  <a:cubicBezTo>
                    <a:pt x="240" y="2594"/>
                    <a:pt x="397" y="2635"/>
                    <a:pt x="556" y="2635"/>
                  </a:cubicBezTo>
                  <a:cubicBezTo>
                    <a:pt x="812" y="2635"/>
                    <a:pt x="1072" y="2531"/>
                    <a:pt x="1227" y="2342"/>
                  </a:cubicBezTo>
                  <a:cubicBezTo>
                    <a:pt x="1227" y="2648"/>
                    <a:pt x="1366" y="2955"/>
                    <a:pt x="1617" y="3178"/>
                  </a:cubicBezTo>
                  <a:cubicBezTo>
                    <a:pt x="1665" y="3226"/>
                    <a:pt x="1755" y="3295"/>
                    <a:pt x="1815" y="3295"/>
                  </a:cubicBezTo>
                  <a:cubicBezTo>
                    <a:pt x="1824" y="3295"/>
                    <a:pt x="1833" y="3293"/>
                    <a:pt x="1840" y="3289"/>
                  </a:cubicBezTo>
                  <a:cubicBezTo>
                    <a:pt x="1924" y="3234"/>
                    <a:pt x="1952" y="3178"/>
                    <a:pt x="1952" y="3094"/>
                  </a:cubicBezTo>
                  <a:cubicBezTo>
                    <a:pt x="2035" y="2816"/>
                    <a:pt x="2007" y="2537"/>
                    <a:pt x="1896" y="2314"/>
                  </a:cubicBezTo>
                  <a:lnTo>
                    <a:pt x="1896" y="2314"/>
                  </a:lnTo>
                  <a:cubicBezTo>
                    <a:pt x="2047" y="2358"/>
                    <a:pt x="2212" y="2380"/>
                    <a:pt x="2381" y="2380"/>
                  </a:cubicBezTo>
                  <a:cubicBezTo>
                    <a:pt x="2741" y="2380"/>
                    <a:pt x="3116" y="2281"/>
                    <a:pt x="3401" y="2091"/>
                  </a:cubicBezTo>
                  <a:lnTo>
                    <a:pt x="2147" y="1673"/>
                  </a:lnTo>
                  <a:cubicBezTo>
                    <a:pt x="2454" y="1338"/>
                    <a:pt x="2537" y="836"/>
                    <a:pt x="2481" y="390"/>
                  </a:cubicBezTo>
                  <a:lnTo>
                    <a:pt x="2481" y="390"/>
                  </a:lnTo>
                  <a:cubicBezTo>
                    <a:pt x="2231" y="502"/>
                    <a:pt x="2007" y="641"/>
                    <a:pt x="1784" y="836"/>
                  </a:cubicBezTo>
                  <a:cubicBezTo>
                    <a:pt x="1757" y="446"/>
                    <a:pt x="1478" y="112"/>
                    <a:pt x="1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5248480" y="3941905"/>
              <a:ext cx="59038" cy="71612"/>
            </a:xfrm>
            <a:custGeom>
              <a:avLst/>
              <a:gdLst/>
              <a:ahLst/>
              <a:cxnLst/>
              <a:rect l="l" t="t" r="r" b="b"/>
              <a:pathLst>
                <a:path w="2371" h="2876" extrusionOk="0">
                  <a:moveTo>
                    <a:pt x="1734" y="1"/>
                  </a:moveTo>
                  <a:cubicBezTo>
                    <a:pt x="1347" y="1"/>
                    <a:pt x="823" y="294"/>
                    <a:pt x="503" y="588"/>
                  </a:cubicBezTo>
                  <a:cubicBezTo>
                    <a:pt x="168" y="978"/>
                    <a:pt x="1" y="1480"/>
                    <a:pt x="1" y="1982"/>
                  </a:cubicBezTo>
                  <a:cubicBezTo>
                    <a:pt x="1" y="2177"/>
                    <a:pt x="29" y="2372"/>
                    <a:pt x="140" y="2539"/>
                  </a:cubicBezTo>
                  <a:cubicBezTo>
                    <a:pt x="224" y="2734"/>
                    <a:pt x="419" y="2818"/>
                    <a:pt x="586" y="2874"/>
                  </a:cubicBezTo>
                  <a:cubicBezTo>
                    <a:pt x="603" y="2875"/>
                    <a:pt x="620" y="2876"/>
                    <a:pt x="637" y="2876"/>
                  </a:cubicBezTo>
                  <a:cubicBezTo>
                    <a:pt x="949" y="2876"/>
                    <a:pt x="1211" y="2636"/>
                    <a:pt x="1422" y="2372"/>
                  </a:cubicBezTo>
                  <a:cubicBezTo>
                    <a:pt x="1729" y="2037"/>
                    <a:pt x="2036" y="1619"/>
                    <a:pt x="2175" y="1145"/>
                  </a:cubicBezTo>
                  <a:cubicBezTo>
                    <a:pt x="2287" y="783"/>
                    <a:pt x="2370" y="30"/>
                    <a:pt x="1785" y="2"/>
                  </a:cubicBezTo>
                  <a:cubicBezTo>
                    <a:pt x="1768" y="1"/>
                    <a:pt x="1751" y="1"/>
                    <a:pt x="1734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5481693" y="4173525"/>
              <a:ext cx="67354" cy="95591"/>
            </a:xfrm>
            <a:custGeom>
              <a:avLst/>
              <a:gdLst/>
              <a:ahLst/>
              <a:cxnLst/>
              <a:rect l="l" t="t" r="r" b="b"/>
              <a:pathLst>
                <a:path w="2705" h="3839" extrusionOk="0">
                  <a:moveTo>
                    <a:pt x="1392" y="0"/>
                  </a:moveTo>
                  <a:cubicBezTo>
                    <a:pt x="714" y="0"/>
                    <a:pt x="261" y="834"/>
                    <a:pt x="140" y="1460"/>
                  </a:cubicBezTo>
                  <a:cubicBezTo>
                    <a:pt x="1" y="2018"/>
                    <a:pt x="112" y="2631"/>
                    <a:pt x="335" y="3105"/>
                  </a:cubicBezTo>
                  <a:cubicBezTo>
                    <a:pt x="531" y="3495"/>
                    <a:pt x="865" y="3830"/>
                    <a:pt x="1255" y="3830"/>
                  </a:cubicBezTo>
                  <a:cubicBezTo>
                    <a:pt x="1287" y="3835"/>
                    <a:pt x="1320" y="3838"/>
                    <a:pt x="1352" y="3838"/>
                  </a:cubicBezTo>
                  <a:cubicBezTo>
                    <a:pt x="1625" y="3838"/>
                    <a:pt x="1892" y="3636"/>
                    <a:pt x="2092" y="3411"/>
                  </a:cubicBezTo>
                  <a:cubicBezTo>
                    <a:pt x="2287" y="3188"/>
                    <a:pt x="2370" y="2854"/>
                    <a:pt x="2482" y="2547"/>
                  </a:cubicBezTo>
                  <a:cubicBezTo>
                    <a:pt x="2677" y="1711"/>
                    <a:pt x="2705" y="457"/>
                    <a:pt x="1729" y="66"/>
                  </a:cubicBezTo>
                  <a:cubicBezTo>
                    <a:pt x="1611" y="21"/>
                    <a:pt x="1499" y="0"/>
                    <a:pt x="1392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5315112" y="4362740"/>
              <a:ext cx="63196" cy="80477"/>
            </a:xfrm>
            <a:custGeom>
              <a:avLst/>
              <a:gdLst/>
              <a:ahLst/>
              <a:cxnLst/>
              <a:rect l="l" t="t" r="r" b="b"/>
              <a:pathLst>
                <a:path w="2538" h="3232" extrusionOk="0">
                  <a:moveTo>
                    <a:pt x="876" y="1"/>
                  </a:moveTo>
                  <a:cubicBezTo>
                    <a:pt x="487" y="1"/>
                    <a:pt x="205" y="242"/>
                    <a:pt x="84" y="746"/>
                  </a:cubicBezTo>
                  <a:cubicBezTo>
                    <a:pt x="1" y="1192"/>
                    <a:pt x="140" y="1666"/>
                    <a:pt x="307" y="2057"/>
                  </a:cubicBezTo>
                  <a:cubicBezTo>
                    <a:pt x="447" y="2419"/>
                    <a:pt x="670" y="2753"/>
                    <a:pt x="949" y="3004"/>
                  </a:cubicBezTo>
                  <a:cubicBezTo>
                    <a:pt x="1144" y="3146"/>
                    <a:pt x="1385" y="3232"/>
                    <a:pt x="1620" y="3232"/>
                  </a:cubicBezTo>
                  <a:cubicBezTo>
                    <a:pt x="1754" y="3232"/>
                    <a:pt x="1887" y="3204"/>
                    <a:pt x="2008" y="3144"/>
                  </a:cubicBezTo>
                  <a:cubicBezTo>
                    <a:pt x="2426" y="2893"/>
                    <a:pt x="2537" y="2335"/>
                    <a:pt x="2510" y="1861"/>
                  </a:cubicBezTo>
                  <a:cubicBezTo>
                    <a:pt x="2426" y="1081"/>
                    <a:pt x="2119" y="412"/>
                    <a:pt x="1367" y="105"/>
                  </a:cubicBezTo>
                  <a:cubicBezTo>
                    <a:pt x="1189" y="36"/>
                    <a:pt x="1025" y="1"/>
                    <a:pt x="876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5090240" y="4391275"/>
              <a:ext cx="57619" cy="69795"/>
            </a:xfrm>
            <a:custGeom>
              <a:avLst/>
              <a:gdLst/>
              <a:ahLst/>
              <a:cxnLst/>
              <a:rect l="l" t="t" r="r" b="b"/>
              <a:pathLst>
                <a:path w="2314" h="2803" extrusionOk="0">
                  <a:moveTo>
                    <a:pt x="1439" y="1"/>
                  </a:moveTo>
                  <a:cubicBezTo>
                    <a:pt x="1266" y="1"/>
                    <a:pt x="1092" y="57"/>
                    <a:pt x="948" y="158"/>
                  </a:cubicBezTo>
                  <a:cubicBezTo>
                    <a:pt x="641" y="353"/>
                    <a:pt x="390" y="660"/>
                    <a:pt x="251" y="994"/>
                  </a:cubicBezTo>
                  <a:cubicBezTo>
                    <a:pt x="84" y="1357"/>
                    <a:pt x="0" y="1775"/>
                    <a:pt x="112" y="2193"/>
                  </a:cubicBezTo>
                  <a:cubicBezTo>
                    <a:pt x="140" y="2388"/>
                    <a:pt x="223" y="2583"/>
                    <a:pt x="390" y="2695"/>
                  </a:cubicBezTo>
                  <a:cubicBezTo>
                    <a:pt x="493" y="2768"/>
                    <a:pt x="612" y="2803"/>
                    <a:pt x="738" y="2803"/>
                  </a:cubicBezTo>
                  <a:cubicBezTo>
                    <a:pt x="850" y="2803"/>
                    <a:pt x="969" y="2775"/>
                    <a:pt x="1087" y="2722"/>
                  </a:cubicBezTo>
                  <a:cubicBezTo>
                    <a:pt x="1478" y="2611"/>
                    <a:pt x="1784" y="2388"/>
                    <a:pt x="1979" y="2053"/>
                  </a:cubicBezTo>
                  <a:cubicBezTo>
                    <a:pt x="2202" y="1747"/>
                    <a:pt x="2314" y="1357"/>
                    <a:pt x="2314" y="994"/>
                  </a:cubicBezTo>
                  <a:cubicBezTo>
                    <a:pt x="2314" y="660"/>
                    <a:pt x="2174" y="353"/>
                    <a:pt x="1896" y="158"/>
                  </a:cubicBezTo>
                  <a:cubicBezTo>
                    <a:pt x="1761" y="50"/>
                    <a:pt x="1600" y="1"/>
                    <a:pt x="1439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5094398" y="4470034"/>
              <a:ext cx="29183" cy="30503"/>
            </a:xfrm>
            <a:custGeom>
              <a:avLst/>
              <a:gdLst/>
              <a:ahLst/>
              <a:cxnLst/>
              <a:rect l="l" t="t" r="r" b="b"/>
              <a:pathLst>
                <a:path w="1172" h="1225" extrusionOk="0">
                  <a:moveTo>
                    <a:pt x="471" y="1"/>
                  </a:moveTo>
                  <a:cubicBezTo>
                    <a:pt x="296" y="1"/>
                    <a:pt x="131" y="76"/>
                    <a:pt x="56" y="256"/>
                  </a:cubicBezTo>
                  <a:cubicBezTo>
                    <a:pt x="0" y="368"/>
                    <a:pt x="0" y="507"/>
                    <a:pt x="0" y="619"/>
                  </a:cubicBezTo>
                  <a:cubicBezTo>
                    <a:pt x="0" y="758"/>
                    <a:pt x="56" y="925"/>
                    <a:pt x="140" y="1037"/>
                  </a:cubicBezTo>
                  <a:cubicBezTo>
                    <a:pt x="244" y="1162"/>
                    <a:pt x="412" y="1225"/>
                    <a:pt x="571" y="1225"/>
                  </a:cubicBezTo>
                  <a:cubicBezTo>
                    <a:pt x="624" y="1225"/>
                    <a:pt x="676" y="1218"/>
                    <a:pt x="725" y="1204"/>
                  </a:cubicBezTo>
                  <a:cubicBezTo>
                    <a:pt x="948" y="1120"/>
                    <a:pt x="1088" y="925"/>
                    <a:pt x="1115" y="702"/>
                  </a:cubicBezTo>
                  <a:cubicBezTo>
                    <a:pt x="1171" y="507"/>
                    <a:pt x="1060" y="256"/>
                    <a:pt x="892" y="145"/>
                  </a:cubicBezTo>
                  <a:cubicBezTo>
                    <a:pt x="777" y="55"/>
                    <a:pt x="620" y="1"/>
                    <a:pt x="471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5068726" y="4114039"/>
              <a:ext cx="94496" cy="51443"/>
            </a:xfrm>
            <a:custGeom>
              <a:avLst/>
              <a:gdLst/>
              <a:ahLst/>
              <a:cxnLst/>
              <a:rect l="l" t="t" r="r" b="b"/>
              <a:pathLst>
                <a:path w="3795" h="2066" extrusionOk="0">
                  <a:moveTo>
                    <a:pt x="2319" y="0"/>
                  </a:moveTo>
                  <a:cubicBezTo>
                    <a:pt x="1978" y="0"/>
                    <a:pt x="1645" y="51"/>
                    <a:pt x="1422" y="114"/>
                  </a:cubicBezTo>
                  <a:cubicBezTo>
                    <a:pt x="1115" y="198"/>
                    <a:pt x="836" y="337"/>
                    <a:pt x="558" y="504"/>
                  </a:cubicBezTo>
                  <a:cubicBezTo>
                    <a:pt x="390" y="616"/>
                    <a:pt x="251" y="755"/>
                    <a:pt x="139" y="922"/>
                  </a:cubicBezTo>
                  <a:cubicBezTo>
                    <a:pt x="28" y="1117"/>
                    <a:pt x="0" y="1313"/>
                    <a:pt x="112" y="1480"/>
                  </a:cubicBezTo>
                  <a:cubicBezTo>
                    <a:pt x="195" y="1703"/>
                    <a:pt x="446" y="1842"/>
                    <a:pt x="697" y="1898"/>
                  </a:cubicBezTo>
                  <a:cubicBezTo>
                    <a:pt x="1087" y="2009"/>
                    <a:pt x="1450" y="2065"/>
                    <a:pt x="1840" y="2065"/>
                  </a:cubicBezTo>
                  <a:cubicBezTo>
                    <a:pt x="2230" y="2065"/>
                    <a:pt x="2565" y="2037"/>
                    <a:pt x="2927" y="1870"/>
                  </a:cubicBezTo>
                  <a:cubicBezTo>
                    <a:pt x="3234" y="1703"/>
                    <a:pt x="3540" y="1424"/>
                    <a:pt x="3624" y="1062"/>
                  </a:cubicBezTo>
                  <a:cubicBezTo>
                    <a:pt x="3794" y="229"/>
                    <a:pt x="3039" y="0"/>
                    <a:pt x="2319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5625391" y="4188365"/>
              <a:ext cx="24302" cy="83315"/>
            </a:xfrm>
            <a:custGeom>
              <a:avLst/>
              <a:gdLst/>
              <a:ahLst/>
              <a:cxnLst/>
              <a:rect l="l" t="t" r="r" b="b"/>
              <a:pathLst>
                <a:path w="976" h="3346" fill="none" extrusionOk="0">
                  <a:moveTo>
                    <a:pt x="641" y="0"/>
                  </a:moveTo>
                  <a:cubicBezTo>
                    <a:pt x="920" y="558"/>
                    <a:pt x="976" y="1199"/>
                    <a:pt x="892" y="1784"/>
                  </a:cubicBezTo>
                  <a:cubicBezTo>
                    <a:pt x="781" y="2369"/>
                    <a:pt x="474" y="2927"/>
                    <a:pt x="0" y="3345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5600391" y="4285525"/>
              <a:ext cx="5578" cy="2814"/>
            </a:xfrm>
            <a:custGeom>
              <a:avLst/>
              <a:gdLst/>
              <a:ahLst/>
              <a:cxnLst/>
              <a:rect l="l" t="t" r="r" b="b"/>
              <a:pathLst>
                <a:path w="224" h="113" fill="none" extrusionOk="0">
                  <a:moveTo>
                    <a:pt x="224" y="1"/>
                  </a:moveTo>
                  <a:lnTo>
                    <a:pt x="1" y="112"/>
                  </a:ln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5111056" y="4197379"/>
              <a:ext cx="84013" cy="42355"/>
            </a:xfrm>
            <a:custGeom>
              <a:avLst/>
              <a:gdLst/>
              <a:ahLst/>
              <a:cxnLst/>
              <a:rect l="l" t="t" r="r" b="b"/>
              <a:pathLst>
                <a:path w="3374" h="1701" fill="none" extrusionOk="0">
                  <a:moveTo>
                    <a:pt x="3373" y="0"/>
                  </a:moveTo>
                  <a:cubicBezTo>
                    <a:pt x="2676" y="1088"/>
                    <a:pt x="1283" y="1701"/>
                    <a:pt x="0" y="1422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5274874" y="4038442"/>
              <a:ext cx="54157" cy="30552"/>
            </a:xfrm>
            <a:custGeom>
              <a:avLst/>
              <a:gdLst/>
              <a:ahLst/>
              <a:cxnLst/>
              <a:rect l="l" t="t" r="r" b="b"/>
              <a:pathLst>
                <a:path w="2175" h="1227" fill="none" extrusionOk="0">
                  <a:moveTo>
                    <a:pt x="0" y="0"/>
                  </a:moveTo>
                  <a:cubicBezTo>
                    <a:pt x="84" y="446"/>
                    <a:pt x="418" y="864"/>
                    <a:pt x="836" y="1031"/>
                  </a:cubicBezTo>
                  <a:cubicBezTo>
                    <a:pt x="1310" y="1227"/>
                    <a:pt x="1812" y="1115"/>
                    <a:pt x="2174" y="80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5390783" y="4416723"/>
              <a:ext cx="61105" cy="45816"/>
            </a:xfrm>
            <a:custGeom>
              <a:avLst/>
              <a:gdLst/>
              <a:ahLst/>
              <a:cxnLst/>
              <a:rect l="l" t="t" r="r" b="b"/>
              <a:pathLst>
                <a:path w="2454" h="1840" fill="none" extrusionOk="0">
                  <a:moveTo>
                    <a:pt x="0" y="1673"/>
                  </a:moveTo>
                  <a:cubicBezTo>
                    <a:pt x="558" y="1840"/>
                    <a:pt x="1171" y="1784"/>
                    <a:pt x="1617" y="1422"/>
                  </a:cubicBezTo>
                  <a:cubicBezTo>
                    <a:pt x="2119" y="1115"/>
                    <a:pt x="2425" y="558"/>
                    <a:pt x="2453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5167281" y="4445159"/>
              <a:ext cx="82618" cy="69446"/>
            </a:xfrm>
            <a:custGeom>
              <a:avLst/>
              <a:gdLst/>
              <a:ahLst/>
              <a:cxnLst/>
              <a:rect l="l" t="t" r="r" b="b"/>
              <a:pathLst>
                <a:path w="3318" h="2789" fill="none" extrusionOk="0">
                  <a:moveTo>
                    <a:pt x="0" y="2621"/>
                  </a:moveTo>
                  <a:cubicBezTo>
                    <a:pt x="558" y="2788"/>
                    <a:pt x="1171" y="2788"/>
                    <a:pt x="1729" y="2621"/>
                  </a:cubicBezTo>
                  <a:cubicBezTo>
                    <a:pt x="2230" y="2454"/>
                    <a:pt x="2732" y="2092"/>
                    <a:pt x="3011" y="1618"/>
                  </a:cubicBezTo>
                  <a:cubicBezTo>
                    <a:pt x="3290" y="1116"/>
                    <a:pt x="3318" y="503"/>
                    <a:pt x="3039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7700034" y="3108353"/>
              <a:ext cx="425491" cy="1181356"/>
            </a:xfrm>
            <a:custGeom>
              <a:avLst/>
              <a:gdLst/>
              <a:ahLst/>
              <a:cxnLst/>
              <a:rect l="l" t="t" r="r" b="b"/>
              <a:pathLst>
                <a:path w="17088" h="47444" extrusionOk="0">
                  <a:moveTo>
                    <a:pt x="5380" y="0"/>
                  </a:moveTo>
                  <a:lnTo>
                    <a:pt x="5380" y="9450"/>
                  </a:lnTo>
                  <a:cubicBezTo>
                    <a:pt x="5380" y="9450"/>
                    <a:pt x="558" y="10286"/>
                    <a:pt x="558" y="15359"/>
                  </a:cubicBezTo>
                  <a:cubicBezTo>
                    <a:pt x="0" y="26091"/>
                    <a:pt x="28" y="36210"/>
                    <a:pt x="558" y="45716"/>
                  </a:cubicBezTo>
                  <a:cubicBezTo>
                    <a:pt x="558" y="46663"/>
                    <a:pt x="1338" y="47444"/>
                    <a:pt x="2314" y="47444"/>
                  </a:cubicBezTo>
                  <a:lnTo>
                    <a:pt x="14774" y="47444"/>
                  </a:lnTo>
                  <a:cubicBezTo>
                    <a:pt x="15722" y="47444"/>
                    <a:pt x="16531" y="46691"/>
                    <a:pt x="16531" y="45716"/>
                  </a:cubicBezTo>
                  <a:cubicBezTo>
                    <a:pt x="17088" y="35820"/>
                    <a:pt x="17032" y="25673"/>
                    <a:pt x="16531" y="15359"/>
                  </a:cubicBezTo>
                  <a:cubicBezTo>
                    <a:pt x="16475" y="10286"/>
                    <a:pt x="11652" y="9450"/>
                    <a:pt x="11652" y="9450"/>
                  </a:cubicBezTo>
                  <a:lnTo>
                    <a:pt x="11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7817338" y="3070828"/>
              <a:ext cx="191581" cy="111104"/>
            </a:xfrm>
            <a:custGeom>
              <a:avLst/>
              <a:gdLst/>
              <a:ahLst/>
              <a:cxnLst/>
              <a:rect l="l" t="t" r="r" b="b"/>
              <a:pathLst>
                <a:path w="7694" h="4462" extrusionOk="0">
                  <a:moveTo>
                    <a:pt x="6682" y="1"/>
                  </a:moveTo>
                  <a:cubicBezTo>
                    <a:pt x="6666" y="1"/>
                    <a:pt x="6650" y="1"/>
                    <a:pt x="6635" y="2"/>
                  </a:cubicBezTo>
                  <a:lnTo>
                    <a:pt x="920" y="169"/>
                  </a:lnTo>
                  <a:cubicBezTo>
                    <a:pt x="391" y="225"/>
                    <a:pt x="0" y="643"/>
                    <a:pt x="0" y="1145"/>
                  </a:cubicBezTo>
                  <a:lnTo>
                    <a:pt x="0" y="3486"/>
                  </a:lnTo>
                  <a:cubicBezTo>
                    <a:pt x="0" y="4016"/>
                    <a:pt x="418" y="4462"/>
                    <a:pt x="976" y="4462"/>
                  </a:cubicBezTo>
                  <a:lnTo>
                    <a:pt x="6579" y="4462"/>
                  </a:lnTo>
                  <a:cubicBezTo>
                    <a:pt x="7109" y="4462"/>
                    <a:pt x="7527" y="4044"/>
                    <a:pt x="7555" y="3514"/>
                  </a:cubicBezTo>
                  <a:lnTo>
                    <a:pt x="7666" y="1005"/>
                  </a:lnTo>
                  <a:cubicBezTo>
                    <a:pt x="7693" y="464"/>
                    <a:pt x="7220" y="1"/>
                    <a:pt x="6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7838154" y="3097247"/>
              <a:ext cx="2814" cy="60407"/>
            </a:xfrm>
            <a:custGeom>
              <a:avLst/>
              <a:gdLst/>
              <a:ahLst/>
              <a:cxnLst/>
              <a:rect l="l" t="t" r="r" b="b"/>
              <a:pathLst>
                <a:path w="113" h="2426" fill="none" extrusionOk="0">
                  <a:moveTo>
                    <a:pt x="112" y="0"/>
                  </a:moveTo>
                  <a:cubicBezTo>
                    <a:pt x="56" y="781"/>
                    <a:pt x="29" y="1617"/>
                    <a:pt x="1" y="2425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7870773" y="3097247"/>
              <a:ext cx="25" cy="60407"/>
            </a:xfrm>
            <a:custGeom>
              <a:avLst/>
              <a:gdLst/>
              <a:ahLst/>
              <a:cxnLst/>
              <a:rect l="l" t="t" r="r" b="b"/>
              <a:pathLst>
                <a:path w="1" h="2426" fill="none" extrusionOk="0">
                  <a:moveTo>
                    <a:pt x="1" y="0"/>
                  </a:moveTo>
                  <a:lnTo>
                    <a:pt x="1" y="2425"/>
                  </a:ln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7904089" y="3095853"/>
              <a:ext cx="25" cy="64566"/>
            </a:xfrm>
            <a:custGeom>
              <a:avLst/>
              <a:gdLst/>
              <a:ahLst/>
              <a:cxnLst/>
              <a:rect l="l" t="t" r="r" b="b"/>
              <a:pathLst>
                <a:path w="1" h="2593" fill="none" extrusionOk="0">
                  <a:moveTo>
                    <a:pt x="1" y="0"/>
                  </a:moveTo>
                  <a:lnTo>
                    <a:pt x="1" y="2593"/>
                  </a:ln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7934642" y="3094459"/>
              <a:ext cx="2092" cy="67354"/>
            </a:xfrm>
            <a:custGeom>
              <a:avLst/>
              <a:gdLst/>
              <a:ahLst/>
              <a:cxnLst/>
              <a:rect l="l" t="t" r="r" b="b"/>
              <a:pathLst>
                <a:path w="84" h="2705" fill="none" extrusionOk="0">
                  <a:moveTo>
                    <a:pt x="84" y="1"/>
                  </a:moveTo>
                  <a:lnTo>
                    <a:pt x="0" y="2705"/>
                  </a:ln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7970722" y="3090997"/>
              <a:ext cx="722" cy="68724"/>
            </a:xfrm>
            <a:custGeom>
              <a:avLst/>
              <a:gdLst/>
              <a:ahLst/>
              <a:cxnLst/>
              <a:rect l="l" t="t" r="r" b="b"/>
              <a:pathLst>
                <a:path w="29" h="2760" fill="none" extrusionOk="0">
                  <a:moveTo>
                    <a:pt x="29" y="0"/>
                  </a:moveTo>
                  <a:cubicBezTo>
                    <a:pt x="29" y="892"/>
                    <a:pt x="1" y="1840"/>
                    <a:pt x="1" y="276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7737508" y="3576224"/>
              <a:ext cx="353331" cy="396283"/>
            </a:xfrm>
            <a:custGeom>
              <a:avLst/>
              <a:gdLst/>
              <a:ahLst/>
              <a:cxnLst/>
              <a:rect l="l" t="t" r="r" b="b"/>
              <a:pathLst>
                <a:path w="14190" h="15915" extrusionOk="0">
                  <a:moveTo>
                    <a:pt x="7047" y="0"/>
                  </a:moveTo>
                  <a:cubicBezTo>
                    <a:pt x="4240" y="0"/>
                    <a:pt x="2026" y="136"/>
                    <a:pt x="976" y="221"/>
                  </a:cubicBezTo>
                  <a:cubicBezTo>
                    <a:pt x="586" y="277"/>
                    <a:pt x="307" y="583"/>
                    <a:pt x="252" y="918"/>
                  </a:cubicBezTo>
                  <a:cubicBezTo>
                    <a:pt x="1" y="5183"/>
                    <a:pt x="196" y="12598"/>
                    <a:pt x="279" y="14772"/>
                  </a:cubicBezTo>
                  <a:cubicBezTo>
                    <a:pt x="307" y="15106"/>
                    <a:pt x="558" y="15413"/>
                    <a:pt x="893" y="15497"/>
                  </a:cubicBezTo>
                  <a:cubicBezTo>
                    <a:pt x="2550" y="15808"/>
                    <a:pt x="4400" y="15914"/>
                    <a:pt x="6168" y="15914"/>
                  </a:cubicBezTo>
                  <a:cubicBezTo>
                    <a:pt x="9157" y="15914"/>
                    <a:pt x="11911" y="15609"/>
                    <a:pt x="13102" y="15469"/>
                  </a:cubicBezTo>
                  <a:cubicBezTo>
                    <a:pt x="13437" y="15413"/>
                    <a:pt x="13715" y="15106"/>
                    <a:pt x="13771" y="14772"/>
                  </a:cubicBezTo>
                  <a:cubicBezTo>
                    <a:pt x="14189" y="8277"/>
                    <a:pt x="13910" y="2786"/>
                    <a:pt x="13771" y="918"/>
                  </a:cubicBezTo>
                  <a:cubicBezTo>
                    <a:pt x="13715" y="556"/>
                    <a:pt x="13437" y="277"/>
                    <a:pt x="13074" y="221"/>
                  </a:cubicBezTo>
                  <a:cubicBezTo>
                    <a:pt x="10920" y="57"/>
                    <a:pt x="8859" y="0"/>
                    <a:pt x="7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7815246" y="3667781"/>
              <a:ext cx="120118" cy="200619"/>
            </a:xfrm>
            <a:custGeom>
              <a:avLst/>
              <a:gdLst/>
              <a:ahLst/>
              <a:cxnLst/>
              <a:rect l="l" t="t" r="r" b="b"/>
              <a:pathLst>
                <a:path w="4824" h="8057" extrusionOk="0">
                  <a:moveTo>
                    <a:pt x="1199" y="1"/>
                  </a:moveTo>
                  <a:cubicBezTo>
                    <a:pt x="363" y="753"/>
                    <a:pt x="1" y="1952"/>
                    <a:pt x="140" y="3067"/>
                  </a:cubicBezTo>
                  <a:cubicBezTo>
                    <a:pt x="252" y="4182"/>
                    <a:pt x="809" y="5241"/>
                    <a:pt x="1506" y="6077"/>
                  </a:cubicBezTo>
                  <a:cubicBezTo>
                    <a:pt x="2008" y="6663"/>
                    <a:pt x="2510" y="7137"/>
                    <a:pt x="3123" y="7638"/>
                  </a:cubicBezTo>
                  <a:cubicBezTo>
                    <a:pt x="3179" y="7694"/>
                    <a:pt x="3290" y="7778"/>
                    <a:pt x="3346" y="7834"/>
                  </a:cubicBezTo>
                  <a:cubicBezTo>
                    <a:pt x="3346" y="7722"/>
                    <a:pt x="3318" y="7638"/>
                    <a:pt x="3318" y="7527"/>
                  </a:cubicBezTo>
                  <a:cubicBezTo>
                    <a:pt x="3290" y="7192"/>
                    <a:pt x="3262" y="6802"/>
                    <a:pt x="3179" y="6440"/>
                  </a:cubicBezTo>
                  <a:cubicBezTo>
                    <a:pt x="3011" y="5743"/>
                    <a:pt x="2593" y="5102"/>
                    <a:pt x="2287" y="4461"/>
                  </a:cubicBezTo>
                  <a:cubicBezTo>
                    <a:pt x="1924" y="3792"/>
                    <a:pt x="1618" y="3095"/>
                    <a:pt x="1645" y="2370"/>
                  </a:cubicBezTo>
                  <a:lnTo>
                    <a:pt x="1645" y="2370"/>
                  </a:lnTo>
                  <a:cubicBezTo>
                    <a:pt x="2091" y="3652"/>
                    <a:pt x="3151" y="4684"/>
                    <a:pt x="3736" y="5938"/>
                  </a:cubicBezTo>
                  <a:cubicBezTo>
                    <a:pt x="4043" y="6579"/>
                    <a:pt x="4182" y="7332"/>
                    <a:pt x="4182" y="8057"/>
                  </a:cubicBezTo>
                  <a:cubicBezTo>
                    <a:pt x="4294" y="7945"/>
                    <a:pt x="4377" y="7806"/>
                    <a:pt x="4433" y="7555"/>
                  </a:cubicBezTo>
                  <a:cubicBezTo>
                    <a:pt x="4823" y="6273"/>
                    <a:pt x="4684" y="4851"/>
                    <a:pt x="4154" y="3652"/>
                  </a:cubicBezTo>
                  <a:cubicBezTo>
                    <a:pt x="3541" y="2203"/>
                    <a:pt x="2426" y="976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7939497" y="3652418"/>
              <a:ext cx="83315" cy="125745"/>
            </a:xfrm>
            <a:custGeom>
              <a:avLst/>
              <a:gdLst/>
              <a:ahLst/>
              <a:cxnLst/>
              <a:rect l="l" t="t" r="r" b="b"/>
              <a:pathLst>
                <a:path w="3346" h="5050" extrusionOk="0">
                  <a:moveTo>
                    <a:pt x="2995" y="1"/>
                  </a:moveTo>
                  <a:cubicBezTo>
                    <a:pt x="2350" y="1"/>
                    <a:pt x="1699" y="309"/>
                    <a:pt x="1227" y="757"/>
                  </a:cubicBezTo>
                  <a:cubicBezTo>
                    <a:pt x="669" y="1315"/>
                    <a:pt x="363" y="2039"/>
                    <a:pt x="168" y="2820"/>
                  </a:cubicBezTo>
                  <a:cubicBezTo>
                    <a:pt x="84" y="3294"/>
                    <a:pt x="28" y="3823"/>
                    <a:pt x="0" y="4353"/>
                  </a:cubicBezTo>
                  <a:lnTo>
                    <a:pt x="0" y="4548"/>
                  </a:lnTo>
                  <a:lnTo>
                    <a:pt x="168" y="4381"/>
                  </a:lnTo>
                  <a:cubicBezTo>
                    <a:pt x="363" y="4214"/>
                    <a:pt x="530" y="4046"/>
                    <a:pt x="697" y="3823"/>
                  </a:cubicBezTo>
                  <a:cubicBezTo>
                    <a:pt x="1004" y="3405"/>
                    <a:pt x="1199" y="2931"/>
                    <a:pt x="1394" y="2457"/>
                  </a:cubicBezTo>
                  <a:cubicBezTo>
                    <a:pt x="1617" y="2011"/>
                    <a:pt x="1840" y="1538"/>
                    <a:pt x="2258" y="1259"/>
                  </a:cubicBezTo>
                  <a:lnTo>
                    <a:pt x="2258" y="1259"/>
                  </a:lnTo>
                  <a:cubicBezTo>
                    <a:pt x="1757" y="2039"/>
                    <a:pt x="1673" y="3071"/>
                    <a:pt x="1255" y="3907"/>
                  </a:cubicBezTo>
                  <a:cubicBezTo>
                    <a:pt x="1060" y="4353"/>
                    <a:pt x="697" y="4743"/>
                    <a:pt x="307" y="5050"/>
                  </a:cubicBezTo>
                  <a:cubicBezTo>
                    <a:pt x="419" y="5050"/>
                    <a:pt x="530" y="5050"/>
                    <a:pt x="697" y="4966"/>
                  </a:cubicBezTo>
                  <a:cubicBezTo>
                    <a:pt x="1534" y="4660"/>
                    <a:pt x="2230" y="3991"/>
                    <a:pt x="2649" y="3210"/>
                  </a:cubicBezTo>
                  <a:cubicBezTo>
                    <a:pt x="3178" y="2234"/>
                    <a:pt x="3345" y="1119"/>
                    <a:pt x="3345" y="32"/>
                  </a:cubicBezTo>
                  <a:cubicBezTo>
                    <a:pt x="3230" y="11"/>
                    <a:pt x="3112" y="1"/>
                    <a:pt x="2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8015841" y="3399857"/>
              <a:ext cx="67354" cy="147184"/>
            </a:xfrm>
            <a:custGeom>
              <a:avLst/>
              <a:gdLst/>
              <a:ahLst/>
              <a:cxnLst/>
              <a:rect l="l" t="t" r="r" b="b"/>
              <a:pathLst>
                <a:path w="2705" h="5911" fill="none" extrusionOk="0">
                  <a:moveTo>
                    <a:pt x="1" y="1"/>
                  </a:moveTo>
                  <a:cubicBezTo>
                    <a:pt x="1757" y="1395"/>
                    <a:pt x="2705" y="3680"/>
                    <a:pt x="2482" y="591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8077618" y="3989838"/>
              <a:ext cx="722" cy="168000"/>
            </a:xfrm>
            <a:custGeom>
              <a:avLst/>
              <a:gdLst/>
              <a:ahLst/>
              <a:cxnLst/>
              <a:rect l="l" t="t" r="r" b="b"/>
              <a:pathLst>
                <a:path w="29" h="6747" fill="none" extrusionOk="0">
                  <a:moveTo>
                    <a:pt x="28" y="1"/>
                  </a:moveTo>
                  <a:cubicBezTo>
                    <a:pt x="28" y="2259"/>
                    <a:pt x="28" y="4489"/>
                    <a:pt x="1" y="6747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8075526" y="4188365"/>
              <a:ext cx="25" cy="25000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1" y="0"/>
                  </a:moveTo>
                  <a:lnTo>
                    <a:pt x="1" y="1004"/>
                  </a:ln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7870076" y="3927364"/>
              <a:ext cx="149276" cy="11828"/>
            </a:xfrm>
            <a:custGeom>
              <a:avLst/>
              <a:gdLst/>
              <a:ahLst/>
              <a:cxnLst/>
              <a:rect l="l" t="t" r="r" b="b"/>
              <a:pathLst>
                <a:path w="5995" h="475" fill="none" extrusionOk="0">
                  <a:moveTo>
                    <a:pt x="1" y="280"/>
                  </a:moveTo>
                  <a:cubicBezTo>
                    <a:pt x="1980" y="475"/>
                    <a:pt x="4015" y="391"/>
                    <a:pt x="5994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7752100" y="3394877"/>
              <a:ext cx="122184" cy="293745"/>
            </a:xfrm>
            <a:custGeom>
              <a:avLst/>
              <a:gdLst/>
              <a:ahLst/>
              <a:cxnLst/>
              <a:rect l="l" t="t" r="r" b="b"/>
              <a:pathLst>
                <a:path w="4907" h="11797" extrusionOk="0">
                  <a:moveTo>
                    <a:pt x="4077" y="0"/>
                  </a:moveTo>
                  <a:cubicBezTo>
                    <a:pt x="3799" y="0"/>
                    <a:pt x="3524" y="184"/>
                    <a:pt x="3289" y="340"/>
                  </a:cubicBezTo>
                  <a:cubicBezTo>
                    <a:pt x="2397" y="814"/>
                    <a:pt x="1700" y="1706"/>
                    <a:pt x="1227" y="2626"/>
                  </a:cubicBezTo>
                  <a:cubicBezTo>
                    <a:pt x="558" y="3936"/>
                    <a:pt x="279" y="5386"/>
                    <a:pt x="139" y="6807"/>
                  </a:cubicBezTo>
                  <a:cubicBezTo>
                    <a:pt x="28" y="7894"/>
                    <a:pt x="0" y="8981"/>
                    <a:pt x="28" y="10097"/>
                  </a:cubicBezTo>
                  <a:cubicBezTo>
                    <a:pt x="28" y="10431"/>
                    <a:pt x="84" y="10821"/>
                    <a:pt x="223" y="11184"/>
                  </a:cubicBezTo>
                  <a:cubicBezTo>
                    <a:pt x="362" y="11490"/>
                    <a:pt x="669" y="11797"/>
                    <a:pt x="1059" y="11797"/>
                  </a:cubicBezTo>
                  <a:cubicBezTo>
                    <a:pt x="1394" y="11797"/>
                    <a:pt x="1673" y="11602"/>
                    <a:pt x="1840" y="11323"/>
                  </a:cubicBezTo>
                  <a:cubicBezTo>
                    <a:pt x="2035" y="11044"/>
                    <a:pt x="2091" y="10682"/>
                    <a:pt x="2119" y="10375"/>
                  </a:cubicBezTo>
                  <a:cubicBezTo>
                    <a:pt x="2230" y="9400"/>
                    <a:pt x="2119" y="8452"/>
                    <a:pt x="2119" y="7476"/>
                  </a:cubicBezTo>
                  <a:cubicBezTo>
                    <a:pt x="2119" y="6501"/>
                    <a:pt x="2230" y="5525"/>
                    <a:pt x="2732" y="4689"/>
                  </a:cubicBezTo>
                  <a:cubicBezTo>
                    <a:pt x="3038" y="4131"/>
                    <a:pt x="3512" y="3685"/>
                    <a:pt x="3931" y="3183"/>
                  </a:cubicBezTo>
                  <a:cubicBezTo>
                    <a:pt x="4349" y="2710"/>
                    <a:pt x="4767" y="2152"/>
                    <a:pt x="4850" y="1511"/>
                  </a:cubicBezTo>
                  <a:cubicBezTo>
                    <a:pt x="4906" y="1065"/>
                    <a:pt x="4823" y="396"/>
                    <a:pt x="4432" y="117"/>
                  </a:cubicBezTo>
                  <a:cubicBezTo>
                    <a:pt x="4315" y="34"/>
                    <a:pt x="4196" y="0"/>
                    <a:pt x="4077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7750705" y="3904356"/>
              <a:ext cx="70816" cy="243223"/>
            </a:xfrm>
            <a:custGeom>
              <a:avLst/>
              <a:gdLst/>
              <a:ahLst/>
              <a:cxnLst/>
              <a:rect l="l" t="t" r="r" b="b"/>
              <a:pathLst>
                <a:path w="2844" h="9768" extrusionOk="0">
                  <a:moveTo>
                    <a:pt x="1247" y="1"/>
                  </a:moveTo>
                  <a:cubicBezTo>
                    <a:pt x="1017" y="1"/>
                    <a:pt x="787" y="104"/>
                    <a:pt x="614" y="340"/>
                  </a:cubicBezTo>
                  <a:cubicBezTo>
                    <a:pt x="168" y="897"/>
                    <a:pt x="195" y="2068"/>
                    <a:pt x="168" y="2737"/>
                  </a:cubicBezTo>
                  <a:cubicBezTo>
                    <a:pt x="0" y="4660"/>
                    <a:pt x="28" y="6556"/>
                    <a:pt x="586" y="8423"/>
                  </a:cubicBezTo>
                  <a:lnTo>
                    <a:pt x="586" y="8479"/>
                  </a:lnTo>
                  <a:cubicBezTo>
                    <a:pt x="745" y="8984"/>
                    <a:pt x="1158" y="9767"/>
                    <a:pt x="1775" y="9767"/>
                  </a:cubicBezTo>
                  <a:cubicBezTo>
                    <a:pt x="1806" y="9767"/>
                    <a:pt x="1837" y="9765"/>
                    <a:pt x="1868" y="9761"/>
                  </a:cubicBezTo>
                  <a:cubicBezTo>
                    <a:pt x="2230" y="9734"/>
                    <a:pt x="2509" y="9427"/>
                    <a:pt x="2593" y="9120"/>
                  </a:cubicBezTo>
                  <a:cubicBezTo>
                    <a:pt x="2816" y="8591"/>
                    <a:pt x="2732" y="7894"/>
                    <a:pt x="2788" y="7336"/>
                  </a:cubicBezTo>
                  <a:cubicBezTo>
                    <a:pt x="2816" y="6667"/>
                    <a:pt x="2844" y="5998"/>
                    <a:pt x="2844" y="5357"/>
                  </a:cubicBezTo>
                  <a:cubicBezTo>
                    <a:pt x="2844" y="3991"/>
                    <a:pt x="2704" y="2653"/>
                    <a:pt x="2398" y="1371"/>
                  </a:cubicBezTo>
                  <a:cubicBezTo>
                    <a:pt x="2314" y="1064"/>
                    <a:pt x="2230" y="702"/>
                    <a:pt x="2007" y="423"/>
                  </a:cubicBezTo>
                  <a:cubicBezTo>
                    <a:pt x="1822" y="160"/>
                    <a:pt x="1533" y="1"/>
                    <a:pt x="1247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6474954" y="3109050"/>
              <a:ext cx="1155684" cy="249896"/>
            </a:xfrm>
            <a:custGeom>
              <a:avLst/>
              <a:gdLst/>
              <a:ahLst/>
              <a:cxnLst/>
              <a:rect l="l" t="t" r="r" b="b"/>
              <a:pathLst>
                <a:path w="46413" h="10036" extrusionOk="0">
                  <a:moveTo>
                    <a:pt x="46413" y="0"/>
                  </a:moveTo>
                  <a:cubicBezTo>
                    <a:pt x="33119" y="397"/>
                    <a:pt x="20235" y="461"/>
                    <a:pt x="13305" y="461"/>
                  </a:cubicBezTo>
                  <a:cubicBezTo>
                    <a:pt x="10006" y="461"/>
                    <a:pt x="8056" y="446"/>
                    <a:pt x="8056" y="446"/>
                  </a:cubicBezTo>
                  <a:cubicBezTo>
                    <a:pt x="4851" y="1422"/>
                    <a:pt x="0" y="3150"/>
                    <a:pt x="0" y="3150"/>
                  </a:cubicBezTo>
                  <a:lnTo>
                    <a:pt x="3206" y="8307"/>
                  </a:lnTo>
                  <a:lnTo>
                    <a:pt x="41395" y="10035"/>
                  </a:lnTo>
                  <a:lnTo>
                    <a:pt x="46413" y="0"/>
                  </a:lnTo>
                  <a:close/>
                </a:path>
              </a:pathLst>
            </a:custGeom>
            <a:solidFill>
              <a:srgbClr val="C48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6368058" y="2683559"/>
              <a:ext cx="582386" cy="656638"/>
            </a:xfrm>
            <a:custGeom>
              <a:avLst/>
              <a:gdLst/>
              <a:ahLst/>
              <a:cxnLst/>
              <a:rect l="l" t="t" r="r" b="b"/>
              <a:pathLst>
                <a:path w="23389" h="26371" extrusionOk="0">
                  <a:moveTo>
                    <a:pt x="14031" y="0"/>
                  </a:moveTo>
                  <a:cubicBezTo>
                    <a:pt x="13204" y="0"/>
                    <a:pt x="12378" y="165"/>
                    <a:pt x="11625" y="502"/>
                  </a:cubicBezTo>
                  <a:cubicBezTo>
                    <a:pt x="9729" y="1339"/>
                    <a:pt x="8363" y="3178"/>
                    <a:pt x="8140" y="5213"/>
                  </a:cubicBezTo>
                  <a:cubicBezTo>
                    <a:pt x="7711" y="4163"/>
                    <a:pt x="6607" y="3481"/>
                    <a:pt x="5494" y="3481"/>
                  </a:cubicBezTo>
                  <a:cubicBezTo>
                    <a:pt x="5307" y="3481"/>
                    <a:pt x="5119" y="3501"/>
                    <a:pt x="4935" y="3541"/>
                  </a:cubicBezTo>
                  <a:cubicBezTo>
                    <a:pt x="3624" y="3819"/>
                    <a:pt x="2705" y="5130"/>
                    <a:pt x="2760" y="6440"/>
                  </a:cubicBezTo>
                  <a:cubicBezTo>
                    <a:pt x="2570" y="6344"/>
                    <a:pt x="2366" y="6301"/>
                    <a:pt x="2161" y="6301"/>
                  </a:cubicBezTo>
                  <a:cubicBezTo>
                    <a:pt x="1464" y="6301"/>
                    <a:pt x="742" y="6797"/>
                    <a:pt x="419" y="7443"/>
                  </a:cubicBezTo>
                  <a:cubicBezTo>
                    <a:pt x="1" y="8279"/>
                    <a:pt x="56" y="9283"/>
                    <a:pt x="196" y="10203"/>
                  </a:cubicBezTo>
                  <a:cubicBezTo>
                    <a:pt x="1116" y="16781"/>
                    <a:pt x="5854" y="22691"/>
                    <a:pt x="12071" y="25060"/>
                  </a:cubicBezTo>
                  <a:cubicBezTo>
                    <a:pt x="12975" y="25400"/>
                    <a:pt x="14001" y="25660"/>
                    <a:pt x="14975" y="25660"/>
                  </a:cubicBezTo>
                  <a:cubicBezTo>
                    <a:pt x="15922" y="25660"/>
                    <a:pt x="16819" y="25414"/>
                    <a:pt x="17506" y="24754"/>
                  </a:cubicBezTo>
                  <a:lnTo>
                    <a:pt x="17506" y="24754"/>
                  </a:lnTo>
                  <a:lnTo>
                    <a:pt x="16252" y="26371"/>
                  </a:lnTo>
                  <a:cubicBezTo>
                    <a:pt x="19235" y="24503"/>
                    <a:pt x="21270" y="21381"/>
                    <a:pt x="22273" y="18036"/>
                  </a:cubicBezTo>
                  <a:cubicBezTo>
                    <a:pt x="23304" y="14719"/>
                    <a:pt x="23388" y="11179"/>
                    <a:pt x="23081" y="7638"/>
                  </a:cubicBezTo>
                  <a:cubicBezTo>
                    <a:pt x="22942" y="6022"/>
                    <a:pt x="22691" y="4265"/>
                    <a:pt x="21743" y="2872"/>
                  </a:cubicBezTo>
                  <a:cubicBezTo>
                    <a:pt x="20978" y="1746"/>
                    <a:pt x="19685" y="911"/>
                    <a:pt x="18393" y="911"/>
                  </a:cubicBezTo>
                  <a:cubicBezTo>
                    <a:pt x="18086" y="911"/>
                    <a:pt x="17778" y="958"/>
                    <a:pt x="17479" y="1060"/>
                  </a:cubicBezTo>
                  <a:cubicBezTo>
                    <a:pt x="16481" y="361"/>
                    <a:pt x="15254" y="0"/>
                    <a:pt x="140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6835879" y="2710625"/>
              <a:ext cx="52091" cy="433135"/>
            </a:xfrm>
            <a:custGeom>
              <a:avLst/>
              <a:gdLst/>
              <a:ahLst/>
              <a:cxnLst/>
              <a:rect l="l" t="t" r="r" b="b"/>
              <a:pathLst>
                <a:path w="2092" h="17395" extrusionOk="0">
                  <a:moveTo>
                    <a:pt x="781" y="1"/>
                  </a:moveTo>
                  <a:lnTo>
                    <a:pt x="781" y="1"/>
                  </a:lnTo>
                  <a:cubicBezTo>
                    <a:pt x="1478" y="2175"/>
                    <a:pt x="1785" y="4600"/>
                    <a:pt x="1673" y="7276"/>
                  </a:cubicBezTo>
                  <a:cubicBezTo>
                    <a:pt x="1534" y="10621"/>
                    <a:pt x="781" y="13938"/>
                    <a:pt x="29" y="17144"/>
                  </a:cubicBezTo>
                  <a:cubicBezTo>
                    <a:pt x="1" y="17283"/>
                    <a:pt x="84" y="17367"/>
                    <a:pt x="140" y="17395"/>
                  </a:cubicBezTo>
                  <a:lnTo>
                    <a:pt x="168" y="17395"/>
                  </a:lnTo>
                  <a:cubicBezTo>
                    <a:pt x="252" y="17395"/>
                    <a:pt x="307" y="17367"/>
                    <a:pt x="363" y="17255"/>
                  </a:cubicBezTo>
                  <a:cubicBezTo>
                    <a:pt x="1088" y="14050"/>
                    <a:pt x="1840" y="10705"/>
                    <a:pt x="1980" y="7332"/>
                  </a:cubicBezTo>
                  <a:cubicBezTo>
                    <a:pt x="2091" y="4684"/>
                    <a:pt x="1813" y="2314"/>
                    <a:pt x="1144" y="168"/>
                  </a:cubicBezTo>
                  <a:cubicBezTo>
                    <a:pt x="1004" y="112"/>
                    <a:pt x="921" y="84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6390269" y="2686348"/>
              <a:ext cx="385253" cy="637191"/>
            </a:xfrm>
            <a:custGeom>
              <a:avLst/>
              <a:gdLst/>
              <a:ahLst/>
              <a:cxnLst/>
              <a:rect l="l" t="t" r="r" b="b"/>
              <a:pathLst>
                <a:path w="15472" h="25590" extrusionOk="0">
                  <a:moveTo>
                    <a:pt x="7109" y="4990"/>
                  </a:moveTo>
                  <a:lnTo>
                    <a:pt x="7109" y="4990"/>
                  </a:lnTo>
                  <a:cubicBezTo>
                    <a:pt x="7109" y="4992"/>
                    <a:pt x="7109" y="4995"/>
                    <a:pt x="7110" y="4999"/>
                  </a:cubicBezTo>
                  <a:lnTo>
                    <a:pt x="7110" y="4999"/>
                  </a:lnTo>
                  <a:cubicBezTo>
                    <a:pt x="7109" y="4996"/>
                    <a:pt x="7109" y="4993"/>
                    <a:pt x="7109" y="4990"/>
                  </a:cubicBezTo>
                  <a:close/>
                  <a:moveTo>
                    <a:pt x="12349" y="0"/>
                  </a:moveTo>
                  <a:cubicBezTo>
                    <a:pt x="12266" y="0"/>
                    <a:pt x="12154" y="56"/>
                    <a:pt x="12043" y="56"/>
                  </a:cubicBezTo>
                  <a:cubicBezTo>
                    <a:pt x="12322" y="1366"/>
                    <a:pt x="12545" y="2732"/>
                    <a:pt x="12740" y="4042"/>
                  </a:cubicBezTo>
                  <a:cubicBezTo>
                    <a:pt x="13409" y="8167"/>
                    <a:pt x="14106" y="12405"/>
                    <a:pt x="14273" y="16669"/>
                  </a:cubicBezTo>
                  <a:cubicBezTo>
                    <a:pt x="14384" y="19234"/>
                    <a:pt x="14301" y="21826"/>
                    <a:pt x="14050" y="24391"/>
                  </a:cubicBezTo>
                  <a:cubicBezTo>
                    <a:pt x="14022" y="24363"/>
                    <a:pt x="13994" y="24307"/>
                    <a:pt x="13966" y="24252"/>
                  </a:cubicBezTo>
                  <a:lnTo>
                    <a:pt x="12628" y="15471"/>
                  </a:lnTo>
                  <a:cubicBezTo>
                    <a:pt x="11903" y="10704"/>
                    <a:pt x="11179" y="5770"/>
                    <a:pt x="9562" y="1087"/>
                  </a:cubicBezTo>
                  <a:cubicBezTo>
                    <a:pt x="9478" y="1171"/>
                    <a:pt x="9395" y="1227"/>
                    <a:pt x="9283" y="1310"/>
                  </a:cubicBezTo>
                  <a:cubicBezTo>
                    <a:pt x="10872" y="5910"/>
                    <a:pt x="11597" y="10788"/>
                    <a:pt x="12294" y="15527"/>
                  </a:cubicBezTo>
                  <a:lnTo>
                    <a:pt x="13464" y="23555"/>
                  </a:lnTo>
                  <a:cubicBezTo>
                    <a:pt x="9924" y="17701"/>
                    <a:pt x="7834" y="11094"/>
                    <a:pt x="7332" y="4265"/>
                  </a:cubicBezTo>
                  <a:cubicBezTo>
                    <a:pt x="7276" y="4544"/>
                    <a:pt x="7193" y="4850"/>
                    <a:pt x="7165" y="5129"/>
                  </a:cubicBezTo>
                  <a:cubicBezTo>
                    <a:pt x="7139" y="5079"/>
                    <a:pt x="7114" y="5028"/>
                    <a:pt x="7110" y="4999"/>
                  </a:cubicBezTo>
                  <a:lnTo>
                    <a:pt x="7110" y="4999"/>
                  </a:lnTo>
                  <a:cubicBezTo>
                    <a:pt x="7696" y="11853"/>
                    <a:pt x="9926" y="18456"/>
                    <a:pt x="13576" y="24307"/>
                  </a:cubicBezTo>
                  <a:cubicBezTo>
                    <a:pt x="10761" y="22077"/>
                    <a:pt x="8503" y="18676"/>
                    <a:pt x="6970" y="14495"/>
                  </a:cubicBezTo>
                  <a:cubicBezTo>
                    <a:pt x="5659" y="10927"/>
                    <a:pt x="5046" y="7164"/>
                    <a:pt x="4489" y="3429"/>
                  </a:cubicBezTo>
                  <a:cubicBezTo>
                    <a:pt x="4377" y="3429"/>
                    <a:pt x="4266" y="3457"/>
                    <a:pt x="4182" y="3457"/>
                  </a:cubicBezTo>
                  <a:cubicBezTo>
                    <a:pt x="4739" y="7192"/>
                    <a:pt x="5381" y="11011"/>
                    <a:pt x="6691" y="14607"/>
                  </a:cubicBezTo>
                  <a:cubicBezTo>
                    <a:pt x="8001" y="18314"/>
                    <a:pt x="9952" y="21408"/>
                    <a:pt x="12322" y="23638"/>
                  </a:cubicBezTo>
                  <a:cubicBezTo>
                    <a:pt x="9478" y="21464"/>
                    <a:pt x="7471" y="18732"/>
                    <a:pt x="6217" y="16502"/>
                  </a:cubicBezTo>
                  <a:cubicBezTo>
                    <a:pt x="4210" y="13018"/>
                    <a:pt x="2955" y="9199"/>
                    <a:pt x="1952" y="5547"/>
                  </a:cubicBezTo>
                  <a:cubicBezTo>
                    <a:pt x="1868" y="5826"/>
                    <a:pt x="1840" y="6077"/>
                    <a:pt x="1868" y="6356"/>
                  </a:cubicBezTo>
                  <a:lnTo>
                    <a:pt x="1840" y="6356"/>
                  </a:lnTo>
                  <a:cubicBezTo>
                    <a:pt x="2816" y="9812"/>
                    <a:pt x="4070" y="13352"/>
                    <a:pt x="5938" y="16669"/>
                  </a:cubicBezTo>
                  <a:cubicBezTo>
                    <a:pt x="7276" y="19011"/>
                    <a:pt x="9395" y="21938"/>
                    <a:pt x="12461" y="24168"/>
                  </a:cubicBezTo>
                  <a:cubicBezTo>
                    <a:pt x="11792" y="23806"/>
                    <a:pt x="11151" y="23415"/>
                    <a:pt x="10482" y="22969"/>
                  </a:cubicBezTo>
                  <a:cubicBezTo>
                    <a:pt x="4962" y="19318"/>
                    <a:pt x="1144" y="13101"/>
                    <a:pt x="279" y="6551"/>
                  </a:cubicBezTo>
                  <a:cubicBezTo>
                    <a:pt x="168" y="6634"/>
                    <a:pt x="56" y="6690"/>
                    <a:pt x="1" y="6774"/>
                  </a:cubicBezTo>
                  <a:cubicBezTo>
                    <a:pt x="921" y="13352"/>
                    <a:pt x="4767" y="19568"/>
                    <a:pt x="10315" y="23248"/>
                  </a:cubicBezTo>
                  <a:cubicBezTo>
                    <a:pt x="11457" y="24029"/>
                    <a:pt x="12600" y="24614"/>
                    <a:pt x="13743" y="25088"/>
                  </a:cubicBezTo>
                  <a:lnTo>
                    <a:pt x="13827" y="25450"/>
                  </a:lnTo>
                  <a:cubicBezTo>
                    <a:pt x="13827" y="25506"/>
                    <a:pt x="13883" y="25562"/>
                    <a:pt x="13938" y="25562"/>
                  </a:cubicBezTo>
                  <a:lnTo>
                    <a:pt x="13938" y="25590"/>
                  </a:lnTo>
                  <a:lnTo>
                    <a:pt x="14245" y="25590"/>
                  </a:lnTo>
                  <a:cubicBezTo>
                    <a:pt x="14245" y="25478"/>
                    <a:pt x="14273" y="25367"/>
                    <a:pt x="14273" y="25283"/>
                  </a:cubicBezTo>
                  <a:cubicBezTo>
                    <a:pt x="14412" y="25339"/>
                    <a:pt x="14579" y="25450"/>
                    <a:pt x="14719" y="25506"/>
                  </a:cubicBezTo>
                  <a:cubicBezTo>
                    <a:pt x="14970" y="25478"/>
                    <a:pt x="15221" y="25422"/>
                    <a:pt x="15471" y="25339"/>
                  </a:cubicBezTo>
                  <a:cubicBezTo>
                    <a:pt x="15193" y="25283"/>
                    <a:pt x="14830" y="25171"/>
                    <a:pt x="14440" y="25032"/>
                  </a:cubicBezTo>
                  <a:cubicBezTo>
                    <a:pt x="14412" y="25032"/>
                    <a:pt x="14412" y="25004"/>
                    <a:pt x="14384" y="25004"/>
                  </a:cubicBezTo>
                  <a:cubicBezTo>
                    <a:pt x="14384" y="24948"/>
                    <a:pt x="14384" y="24921"/>
                    <a:pt x="14329" y="24893"/>
                  </a:cubicBezTo>
                  <a:lnTo>
                    <a:pt x="14329" y="24865"/>
                  </a:lnTo>
                  <a:cubicBezTo>
                    <a:pt x="14607" y="22133"/>
                    <a:pt x="14691" y="19373"/>
                    <a:pt x="14579" y="16669"/>
                  </a:cubicBezTo>
                  <a:cubicBezTo>
                    <a:pt x="14412" y="12405"/>
                    <a:pt x="13715" y="8140"/>
                    <a:pt x="13046" y="4014"/>
                  </a:cubicBezTo>
                  <a:cubicBezTo>
                    <a:pt x="12851" y="2704"/>
                    <a:pt x="12628" y="1338"/>
                    <a:pt x="12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6763694" y="2691900"/>
              <a:ext cx="69446" cy="569861"/>
            </a:xfrm>
            <a:custGeom>
              <a:avLst/>
              <a:gdLst/>
              <a:ahLst/>
              <a:cxnLst/>
              <a:rect l="l" t="t" r="r" b="b"/>
              <a:pathLst>
                <a:path w="2789" h="22886" extrusionOk="0">
                  <a:moveTo>
                    <a:pt x="1" y="0"/>
                  </a:moveTo>
                  <a:cubicBezTo>
                    <a:pt x="2342" y="7303"/>
                    <a:pt x="2509" y="15248"/>
                    <a:pt x="447" y="22690"/>
                  </a:cubicBezTo>
                  <a:cubicBezTo>
                    <a:pt x="419" y="22746"/>
                    <a:pt x="502" y="22858"/>
                    <a:pt x="558" y="22886"/>
                  </a:cubicBezTo>
                  <a:lnTo>
                    <a:pt x="586" y="22886"/>
                  </a:lnTo>
                  <a:cubicBezTo>
                    <a:pt x="670" y="22886"/>
                    <a:pt x="725" y="22858"/>
                    <a:pt x="725" y="22774"/>
                  </a:cubicBezTo>
                  <a:cubicBezTo>
                    <a:pt x="2788" y="15387"/>
                    <a:pt x="2649" y="7443"/>
                    <a:pt x="363" y="139"/>
                  </a:cubicBezTo>
                  <a:cubicBezTo>
                    <a:pt x="251" y="56"/>
                    <a:pt x="112" y="2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6778958" y="3323514"/>
              <a:ext cx="11827" cy="11130"/>
            </a:xfrm>
            <a:custGeom>
              <a:avLst/>
              <a:gdLst/>
              <a:ahLst/>
              <a:cxnLst/>
              <a:rect l="l" t="t" r="r" b="b"/>
              <a:pathLst>
                <a:path w="475" h="447" extrusionOk="0">
                  <a:moveTo>
                    <a:pt x="335" y="1"/>
                  </a:moveTo>
                  <a:lnTo>
                    <a:pt x="1" y="447"/>
                  </a:lnTo>
                  <a:lnTo>
                    <a:pt x="29" y="447"/>
                  </a:lnTo>
                  <a:cubicBezTo>
                    <a:pt x="140" y="391"/>
                    <a:pt x="196" y="335"/>
                    <a:pt x="196" y="307"/>
                  </a:cubicBezTo>
                  <a:lnTo>
                    <a:pt x="196" y="251"/>
                  </a:lnTo>
                  <a:cubicBezTo>
                    <a:pt x="224" y="251"/>
                    <a:pt x="224" y="251"/>
                    <a:pt x="280" y="279"/>
                  </a:cubicBezTo>
                  <a:lnTo>
                    <a:pt x="308" y="279"/>
                  </a:lnTo>
                  <a:cubicBezTo>
                    <a:pt x="363" y="279"/>
                    <a:pt x="447" y="251"/>
                    <a:pt x="447" y="168"/>
                  </a:cubicBezTo>
                  <a:cubicBezTo>
                    <a:pt x="475" y="112"/>
                    <a:pt x="419" y="28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6368058" y="2684231"/>
              <a:ext cx="565728" cy="274896"/>
            </a:xfrm>
            <a:custGeom>
              <a:avLst/>
              <a:gdLst/>
              <a:ahLst/>
              <a:cxnLst/>
              <a:rect l="l" t="t" r="r" b="b"/>
              <a:pathLst>
                <a:path w="22720" h="11040" extrusionOk="0">
                  <a:moveTo>
                    <a:pt x="14031" y="1"/>
                  </a:moveTo>
                  <a:cubicBezTo>
                    <a:pt x="13204" y="1"/>
                    <a:pt x="12378" y="166"/>
                    <a:pt x="11625" y="503"/>
                  </a:cubicBezTo>
                  <a:cubicBezTo>
                    <a:pt x="9729" y="1339"/>
                    <a:pt x="8363" y="3207"/>
                    <a:pt x="8140" y="5214"/>
                  </a:cubicBezTo>
                  <a:cubicBezTo>
                    <a:pt x="7711" y="4164"/>
                    <a:pt x="6607" y="3482"/>
                    <a:pt x="5494" y="3482"/>
                  </a:cubicBezTo>
                  <a:cubicBezTo>
                    <a:pt x="5307" y="3482"/>
                    <a:pt x="5119" y="3501"/>
                    <a:pt x="4935" y="3542"/>
                  </a:cubicBezTo>
                  <a:cubicBezTo>
                    <a:pt x="3624" y="3820"/>
                    <a:pt x="2705" y="5158"/>
                    <a:pt x="2760" y="6441"/>
                  </a:cubicBezTo>
                  <a:cubicBezTo>
                    <a:pt x="2570" y="6345"/>
                    <a:pt x="2366" y="6302"/>
                    <a:pt x="2161" y="6302"/>
                  </a:cubicBezTo>
                  <a:cubicBezTo>
                    <a:pt x="1464" y="6302"/>
                    <a:pt x="742" y="6798"/>
                    <a:pt x="419" y="7444"/>
                  </a:cubicBezTo>
                  <a:cubicBezTo>
                    <a:pt x="1" y="8280"/>
                    <a:pt x="56" y="9284"/>
                    <a:pt x="196" y="10204"/>
                  </a:cubicBezTo>
                  <a:cubicBezTo>
                    <a:pt x="224" y="10483"/>
                    <a:pt x="279" y="10761"/>
                    <a:pt x="335" y="11040"/>
                  </a:cubicBezTo>
                  <a:cubicBezTo>
                    <a:pt x="475" y="10622"/>
                    <a:pt x="614" y="10204"/>
                    <a:pt x="837" y="9786"/>
                  </a:cubicBezTo>
                  <a:cubicBezTo>
                    <a:pt x="1433" y="8770"/>
                    <a:pt x="2553" y="8000"/>
                    <a:pt x="3686" y="8000"/>
                  </a:cubicBezTo>
                  <a:cubicBezTo>
                    <a:pt x="3984" y="8000"/>
                    <a:pt x="4282" y="8053"/>
                    <a:pt x="4572" y="8169"/>
                  </a:cubicBezTo>
                  <a:cubicBezTo>
                    <a:pt x="4935" y="7110"/>
                    <a:pt x="5966" y="6301"/>
                    <a:pt x="7081" y="6218"/>
                  </a:cubicBezTo>
                  <a:cubicBezTo>
                    <a:pt x="7123" y="6216"/>
                    <a:pt x="7164" y="6214"/>
                    <a:pt x="7206" y="6214"/>
                  </a:cubicBezTo>
                  <a:cubicBezTo>
                    <a:pt x="8279" y="6214"/>
                    <a:pt x="9328" y="6897"/>
                    <a:pt x="9757" y="7890"/>
                  </a:cubicBezTo>
                  <a:cubicBezTo>
                    <a:pt x="9813" y="6580"/>
                    <a:pt x="10175" y="5214"/>
                    <a:pt x="10984" y="4183"/>
                  </a:cubicBezTo>
                  <a:cubicBezTo>
                    <a:pt x="11763" y="3162"/>
                    <a:pt x="13008" y="2451"/>
                    <a:pt x="14295" y="2451"/>
                  </a:cubicBezTo>
                  <a:cubicBezTo>
                    <a:pt x="14344" y="2451"/>
                    <a:pt x="14392" y="2452"/>
                    <a:pt x="14440" y="2454"/>
                  </a:cubicBezTo>
                  <a:cubicBezTo>
                    <a:pt x="15750" y="2538"/>
                    <a:pt x="17060" y="3514"/>
                    <a:pt x="17283" y="4824"/>
                  </a:cubicBezTo>
                  <a:cubicBezTo>
                    <a:pt x="17811" y="4003"/>
                    <a:pt x="18791" y="3607"/>
                    <a:pt x="19772" y="3607"/>
                  </a:cubicBezTo>
                  <a:cubicBezTo>
                    <a:pt x="20190" y="3607"/>
                    <a:pt x="20608" y="3679"/>
                    <a:pt x="20991" y="3820"/>
                  </a:cubicBezTo>
                  <a:cubicBezTo>
                    <a:pt x="21660" y="4071"/>
                    <a:pt x="22245" y="4489"/>
                    <a:pt x="22719" y="5019"/>
                  </a:cubicBezTo>
                  <a:cubicBezTo>
                    <a:pt x="22524" y="4238"/>
                    <a:pt x="22245" y="3486"/>
                    <a:pt x="21799" y="2817"/>
                  </a:cubicBezTo>
                  <a:cubicBezTo>
                    <a:pt x="21038" y="1742"/>
                    <a:pt x="19736" y="901"/>
                    <a:pt x="18430" y="901"/>
                  </a:cubicBezTo>
                  <a:cubicBezTo>
                    <a:pt x="18111" y="901"/>
                    <a:pt x="17791" y="951"/>
                    <a:pt x="17479" y="1061"/>
                  </a:cubicBezTo>
                  <a:cubicBezTo>
                    <a:pt x="16481" y="362"/>
                    <a:pt x="15254" y="1"/>
                    <a:pt x="14031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6635285" y="2801510"/>
              <a:ext cx="408161" cy="595284"/>
            </a:xfrm>
            <a:custGeom>
              <a:avLst/>
              <a:gdLst/>
              <a:ahLst/>
              <a:cxnLst/>
              <a:rect l="l" t="t" r="r" b="b"/>
              <a:pathLst>
                <a:path w="16392" h="23907" extrusionOk="0">
                  <a:moveTo>
                    <a:pt x="11580" y="0"/>
                  </a:moveTo>
                  <a:cubicBezTo>
                    <a:pt x="11405" y="0"/>
                    <a:pt x="11230" y="38"/>
                    <a:pt x="11067" y="114"/>
                  </a:cubicBezTo>
                  <a:cubicBezTo>
                    <a:pt x="10315" y="504"/>
                    <a:pt x="10175" y="1480"/>
                    <a:pt x="10175" y="2316"/>
                  </a:cubicBezTo>
                  <a:cubicBezTo>
                    <a:pt x="10121" y="1776"/>
                    <a:pt x="9597" y="1367"/>
                    <a:pt x="9057" y="1367"/>
                  </a:cubicBezTo>
                  <a:cubicBezTo>
                    <a:pt x="9040" y="1367"/>
                    <a:pt x="9022" y="1367"/>
                    <a:pt x="9004" y="1368"/>
                  </a:cubicBezTo>
                  <a:cubicBezTo>
                    <a:pt x="8475" y="1368"/>
                    <a:pt x="8001" y="1758"/>
                    <a:pt x="7666" y="2204"/>
                  </a:cubicBezTo>
                  <a:cubicBezTo>
                    <a:pt x="7360" y="2678"/>
                    <a:pt x="7220" y="3208"/>
                    <a:pt x="7109" y="3738"/>
                  </a:cubicBezTo>
                  <a:cubicBezTo>
                    <a:pt x="6440" y="7055"/>
                    <a:pt x="6691" y="10539"/>
                    <a:pt x="5492" y="13689"/>
                  </a:cubicBezTo>
                  <a:cubicBezTo>
                    <a:pt x="5074" y="14804"/>
                    <a:pt x="4433" y="15808"/>
                    <a:pt x="3680" y="16672"/>
                  </a:cubicBezTo>
                  <a:cubicBezTo>
                    <a:pt x="2565" y="18038"/>
                    <a:pt x="1" y="19097"/>
                    <a:pt x="1450" y="21104"/>
                  </a:cubicBezTo>
                  <a:cubicBezTo>
                    <a:pt x="2593" y="22693"/>
                    <a:pt x="4656" y="23752"/>
                    <a:pt x="6607" y="23891"/>
                  </a:cubicBezTo>
                  <a:cubicBezTo>
                    <a:pt x="6763" y="23902"/>
                    <a:pt x="6918" y="23907"/>
                    <a:pt x="7073" y="23907"/>
                  </a:cubicBezTo>
                  <a:cubicBezTo>
                    <a:pt x="9833" y="23907"/>
                    <a:pt x="12466" y="22287"/>
                    <a:pt x="14050" y="20017"/>
                  </a:cubicBezTo>
                  <a:cubicBezTo>
                    <a:pt x="15750" y="17619"/>
                    <a:pt x="16391" y="14609"/>
                    <a:pt x="16363" y="11682"/>
                  </a:cubicBezTo>
                  <a:cubicBezTo>
                    <a:pt x="16363" y="8783"/>
                    <a:pt x="15694" y="5912"/>
                    <a:pt x="15053" y="3041"/>
                  </a:cubicBezTo>
                  <a:cubicBezTo>
                    <a:pt x="14914" y="2427"/>
                    <a:pt x="14747" y="1731"/>
                    <a:pt x="14273" y="1312"/>
                  </a:cubicBezTo>
                  <a:cubicBezTo>
                    <a:pt x="14057" y="1133"/>
                    <a:pt x="13769" y="1040"/>
                    <a:pt x="13491" y="1040"/>
                  </a:cubicBezTo>
                  <a:cubicBezTo>
                    <a:pt x="13122" y="1040"/>
                    <a:pt x="12771" y="1202"/>
                    <a:pt x="12628" y="1535"/>
                  </a:cubicBezTo>
                  <a:cubicBezTo>
                    <a:pt x="12795" y="1117"/>
                    <a:pt x="12684" y="616"/>
                    <a:pt x="12349" y="281"/>
                  </a:cubicBezTo>
                  <a:cubicBezTo>
                    <a:pt x="12128" y="94"/>
                    <a:pt x="11854" y="0"/>
                    <a:pt x="11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6726917" y="2827630"/>
              <a:ext cx="265857" cy="551435"/>
            </a:xfrm>
            <a:custGeom>
              <a:avLst/>
              <a:gdLst/>
              <a:ahLst/>
              <a:cxnLst/>
              <a:rect l="l" t="t" r="r" b="b"/>
              <a:pathLst>
                <a:path w="10677" h="22146" extrusionOk="0">
                  <a:moveTo>
                    <a:pt x="9792" y="0"/>
                  </a:moveTo>
                  <a:cubicBezTo>
                    <a:pt x="9760" y="0"/>
                    <a:pt x="9729" y="3"/>
                    <a:pt x="9701" y="13"/>
                  </a:cubicBezTo>
                  <a:cubicBezTo>
                    <a:pt x="10119" y="2493"/>
                    <a:pt x="10398" y="5030"/>
                    <a:pt x="10342" y="7567"/>
                  </a:cubicBezTo>
                  <a:cubicBezTo>
                    <a:pt x="10203" y="10912"/>
                    <a:pt x="9394" y="13811"/>
                    <a:pt x="7945" y="16152"/>
                  </a:cubicBezTo>
                  <a:cubicBezTo>
                    <a:pt x="6161" y="18968"/>
                    <a:pt x="3234" y="21086"/>
                    <a:pt x="0" y="21978"/>
                  </a:cubicBezTo>
                  <a:cubicBezTo>
                    <a:pt x="140" y="22034"/>
                    <a:pt x="223" y="22118"/>
                    <a:pt x="363" y="22146"/>
                  </a:cubicBezTo>
                  <a:cubicBezTo>
                    <a:pt x="3568" y="21198"/>
                    <a:pt x="6439" y="19079"/>
                    <a:pt x="8168" y="16292"/>
                  </a:cubicBezTo>
                  <a:cubicBezTo>
                    <a:pt x="9673" y="13922"/>
                    <a:pt x="10481" y="10968"/>
                    <a:pt x="10621" y="7567"/>
                  </a:cubicBezTo>
                  <a:cubicBezTo>
                    <a:pt x="10676" y="5030"/>
                    <a:pt x="10398" y="2493"/>
                    <a:pt x="9980" y="13"/>
                  </a:cubicBezTo>
                  <a:cubicBezTo>
                    <a:pt x="9924" y="13"/>
                    <a:pt x="9856" y="0"/>
                    <a:pt x="9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6713720" y="2800863"/>
              <a:ext cx="216580" cy="570559"/>
            </a:xfrm>
            <a:custGeom>
              <a:avLst/>
              <a:gdLst/>
              <a:ahLst/>
              <a:cxnLst/>
              <a:rect l="l" t="t" r="r" b="b"/>
              <a:pathLst>
                <a:path w="8698" h="22914" extrusionOk="0">
                  <a:moveTo>
                    <a:pt x="8280" y="0"/>
                  </a:moveTo>
                  <a:cubicBezTo>
                    <a:pt x="8391" y="3987"/>
                    <a:pt x="8224" y="8865"/>
                    <a:pt x="6635" y="13353"/>
                  </a:cubicBezTo>
                  <a:cubicBezTo>
                    <a:pt x="5297" y="17339"/>
                    <a:pt x="2928" y="20600"/>
                    <a:pt x="1" y="22719"/>
                  </a:cubicBezTo>
                  <a:cubicBezTo>
                    <a:pt x="56" y="22802"/>
                    <a:pt x="168" y="22830"/>
                    <a:pt x="279" y="22914"/>
                  </a:cubicBezTo>
                  <a:cubicBezTo>
                    <a:pt x="3206" y="20740"/>
                    <a:pt x="5576" y="17478"/>
                    <a:pt x="6969" y="13492"/>
                  </a:cubicBezTo>
                  <a:cubicBezTo>
                    <a:pt x="8530" y="8976"/>
                    <a:pt x="8698" y="4042"/>
                    <a:pt x="8642" y="56"/>
                  </a:cubicBezTo>
                  <a:cubicBezTo>
                    <a:pt x="8475" y="0"/>
                    <a:pt x="8363" y="0"/>
                    <a:pt x="8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6687351" y="2835573"/>
              <a:ext cx="175620" cy="515729"/>
            </a:xfrm>
            <a:custGeom>
              <a:avLst/>
              <a:gdLst/>
              <a:ahLst/>
              <a:cxnLst/>
              <a:rect l="l" t="t" r="r" b="b"/>
              <a:pathLst>
                <a:path w="7053" h="20712" extrusionOk="0">
                  <a:moveTo>
                    <a:pt x="6941" y="0"/>
                  </a:moveTo>
                  <a:cubicBezTo>
                    <a:pt x="6830" y="0"/>
                    <a:pt x="6774" y="28"/>
                    <a:pt x="6663" y="28"/>
                  </a:cubicBezTo>
                  <a:cubicBezTo>
                    <a:pt x="6774" y="4154"/>
                    <a:pt x="6356" y="7777"/>
                    <a:pt x="5380" y="11067"/>
                  </a:cubicBezTo>
                  <a:cubicBezTo>
                    <a:pt x="4265" y="14774"/>
                    <a:pt x="2425" y="18036"/>
                    <a:pt x="0" y="20489"/>
                  </a:cubicBezTo>
                  <a:lnTo>
                    <a:pt x="223" y="20712"/>
                  </a:lnTo>
                  <a:cubicBezTo>
                    <a:pt x="2648" y="18203"/>
                    <a:pt x="4544" y="14913"/>
                    <a:pt x="5659" y="11150"/>
                  </a:cubicBezTo>
                  <a:cubicBezTo>
                    <a:pt x="6635" y="7833"/>
                    <a:pt x="7053" y="4182"/>
                    <a:pt x="6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6293806" y="2931339"/>
              <a:ext cx="541401" cy="488762"/>
            </a:xfrm>
            <a:custGeom>
              <a:avLst/>
              <a:gdLst/>
              <a:ahLst/>
              <a:cxnLst/>
              <a:rect l="l" t="t" r="r" b="b"/>
              <a:pathLst>
                <a:path w="21743" h="19629" extrusionOk="0">
                  <a:moveTo>
                    <a:pt x="3234" y="1"/>
                  </a:moveTo>
                  <a:cubicBezTo>
                    <a:pt x="2119" y="1"/>
                    <a:pt x="1004" y="670"/>
                    <a:pt x="502" y="1701"/>
                  </a:cubicBezTo>
                  <a:cubicBezTo>
                    <a:pt x="0" y="2789"/>
                    <a:pt x="167" y="4043"/>
                    <a:pt x="474" y="5186"/>
                  </a:cubicBezTo>
                  <a:cubicBezTo>
                    <a:pt x="1422" y="8921"/>
                    <a:pt x="3512" y="12322"/>
                    <a:pt x="6411" y="14886"/>
                  </a:cubicBezTo>
                  <a:cubicBezTo>
                    <a:pt x="9283" y="17423"/>
                    <a:pt x="12906" y="19068"/>
                    <a:pt x="16753" y="19542"/>
                  </a:cubicBezTo>
                  <a:cubicBezTo>
                    <a:pt x="17205" y="19595"/>
                    <a:pt x="17664" y="19629"/>
                    <a:pt x="18116" y="19629"/>
                  </a:cubicBezTo>
                  <a:cubicBezTo>
                    <a:pt x="18613" y="19629"/>
                    <a:pt x="19102" y="19588"/>
                    <a:pt x="19568" y="19486"/>
                  </a:cubicBezTo>
                  <a:cubicBezTo>
                    <a:pt x="20377" y="19291"/>
                    <a:pt x="21743" y="18845"/>
                    <a:pt x="20516" y="18176"/>
                  </a:cubicBezTo>
                  <a:cubicBezTo>
                    <a:pt x="18788" y="17256"/>
                    <a:pt x="17422" y="16169"/>
                    <a:pt x="16419" y="14413"/>
                  </a:cubicBezTo>
                  <a:cubicBezTo>
                    <a:pt x="15331" y="12517"/>
                    <a:pt x="14885" y="10287"/>
                    <a:pt x="14774" y="8085"/>
                  </a:cubicBezTo>
                  <a:cubicBezTo>
                    <a:pt x="14718" y="7221"/>
                    <a:pt x="14718" y="6301"/>
                    <a:pt x="14495" y="5465"/>
                  </a:cubicBezTo>
                  <a:cubicBezTo>
                    <a:pt x="14244" y="4628"/>
                    <a:pt x="13687" y="3820"/>
                    <a:pt x="12851" y="3513"/>
                  </a:cubicBezTo>
                  <a:cubicBezTo>
                    <a:pt x="12665" y="3445"/>
                    <a:pt x="12467" y="3413"/>
                    <a:pt x="12269" y="3413"/>
                  </a:cubicBezTo>
                  <a:cubicBezTo>
                    <a:pt x="11573" y="3413"/>
                    <a:pt x="10871" y="3810"/>
                    <a:pt x="10676" y="4461"/>
                  </a:cubicBezTo>
                  <a:cubicBezTo>
                    <a:pt x="10453" y="3736"/>
                    <a:pt x="10202" y="2956"/>
                    <a:pt x="9756" y="2287"/>
                  </a:cubicBezTo>
                  <a:cubicBezTo>
                    <a:pt x="9338" y="1646"/>
                    <a:pt x="8697" y="1088"/>
                    <a:pt x="7944" y="893"/>
                  </a:cubicBezTo>
                  <a:cubicBezTo>
                    <a:pt x="7805" y="863"/>
                    <a:pt x="7661" y="848"/>
                    <a:pt x="7518" y="848"/>
                  </a:cubicBezTo>
                  <a:cubicBezTo>
                    <a:pt x="6861" y="848"/>
                    <a:pt x="6207" y="1157"/>
                    <a:pt x="5910" y="1729"/>
                  </a:cubicBezTo>
                  <a:cubicBezTo>
                    <a:pt x="5464" y="726"/>
                    <a:pt x="4376" y="1"/>
                    <a:pt x="3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6484665" y="2952877"/>
              <a:ext cx="322081" cy="460899"/>
            </a:xfrm>
            <a:custGeom>
              <a:avLst/>
              <a:gdLst/>
              <a:ahLst/>
              <a:cxnLst/>
              <a:rect l="l" t="t" r="r" b="b"/>
              <a:pathLst>
                <a:path w="12935" h="18510" extrusionOk="0">
                  <a:moveTo>
                    <a:pt x="1" y="0"/>
                  </a:moveTo>
                  <a:cubicBezTo>
                    <a:pt x="196" y="2620"/>
                    <a:pt x="475" y="5269"/>
                    <a:pt x="1199" y="7833"/>
                  </a:cubicBezTo>
                  <a:cubicBezTo>
                    <a:pt x="2175" y="11234"/>
                    <a:pt x="3820" y="13938"/>
                    <a:pt x="6022" y="15722"/>
                  </a:cubicBezTo>
                  <a:cubicBezTo>
                    <a:pt x="6774" y="16335"/>
                    <a:pt x="7611" y="16865"/>
                    <a:pt x="8558" y="17311"/>
                  </a:cubicBezTo>
                  <a:cubicBezTo>
                    <a:pt x="9757" y="17812"/>
                    <a:pt x="11011" y="18203"/>
                    <a:pt x="12266" y="18509"/>
                  </a:cubicBezTo>
                  <a:cubicBezTo>
                    <a:pt x="12517" y="18426"/>
                    <a:pt x="12712" y="18370"/>
                    <a:pt x="12935" y="18258"/>
                  </a:cubicBezTo>
                  <a:cubicBezTo>
                    <a:pt x="9646" y="17143"/>
                    <a:pt x="6914" y="14774"/>
                    <a:pt x="5715" y="11847"/>
                  </a:cubicBezTo>
                  <a:cubicBezTo>
                    <a:pt x="4489" y="8920"/>
                    <a:pt x="4684" y="5575"/>
                    <a:pt x="4963" y="2565"/>
                  </a:cubicBezTo>
                  <a:cubicBezTo>
                    <a:pt x="4879" y="2537"/>
                    <a:pt x="4795" y="2537"/>
                    <a:pt x="4684" y="2537"/>
                  </a:cubicBezTo>
                  <a:cubicBezTo>
                    <a:pt x="4433" y="5575"/>
                    <a:pt x="4210" y="8948"/>
                    <a:pt x="5464" y="11959"/>
                  </a:cubicBezTo>
                  <a:cubicBezTo>
                    <a:pt x="6607" y="14718"/>
                    <a:pt x="9032" y="16976"/>
                    <a:pt x="11987" y="18203"/>
                  </a:cubicBezTo>
                  <a:cubicBezTo>
                    <a:pt x="9646" y="17645"/>
                    <a:pt x="7722" y="16725"/>
                    <a:pt x="6189" y="15471"/>
                  </a:cubicBezTo>
                  <a:cubicBezTo>
                    <a:pt x="4071" y="13743"/>
                    <a:pt x="2426" y="11039"/>
                    <a:pt x="1506" y="7749"/>
                  </a:cubicBezTo>
                  <a:cubicBezTo>
                    <a:pt x="753" y="5241"/>
                    <a:pt x="475" y="2620"/>
                    <a:pt x="279" y="28"/>
                  </a:cubicBezTo>
                  <a:cubicBezTo>
                    <a:pt x="168" y="0"/>
                    <a:pt x="1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6362506" y="2932036"/>
              <a:ext cx="424122" cy="485201"/>
            </a:xfrm>
            <a:custGeom>
              <a:avLst/>
              <a:gdLst/>
              <a:ahLst/>
              <a:cxnLst/>
              <a:rect l="l" t="t" r="r" b="b"/>
              <a:pathLst>
                <a:path w="17033" h="19486" extrusionOk="0">
                  <a:moveTo>
                    <a:pt x="335" y="1"/>
                  </a:moveTo>
                  <a:cubicBezTo>
                    <a:pt x="224" y="1"/>
                    <a:pt x="168" y="1"/>
                    <a:pt x="56" y="29"/>
                  </a:cubicBezTo>
                  <a:cubicBezTo>
                    <a:pt x="1" y="4712"/>
                    <a:pt x="1952" y="9506"/>
                    <a:pt x="5436" y="13130"/>
                  </a:cubicBezTo>
                  <a:cubicBezTo>
                    <a:pt x="8308" y="16141"/>
                    <a:pt x="12182" y="18343"/>
                    <a:pt x="16559" y="19486"/>
                  </a:cubicBezTo>
                  <a:cubicBezTo>
                    <a:pt x="16642" y="19486"/>
                    <a:pt x="16754" y="19430"/>
                    <a:pt x="16809" y="19430"/>
                  </a:cubicBezTo>
                  <a:cubicBezTo>
                    <a:pt x="16893" y="19430"/>
                    <a:pt x="16949" y="19402"/>
                    <a:pt x="17033" y="19374"/>
                  </a:cubicBezTo>
                  <a:cubicBezTo>
                    <a:pt x="15750" y="19068"/>
                    <a:pt x="14524" y="18677"/>
                    <a:pt x="13464" y="18148"/>
                  </a:cubicBezTo>
                  <a:cubicBezTo>
                    <a:pt x="10426" y="16949"/>
                    <a:pt x="7750" y="15165"/>
                    <a:pt x="5631" y="12963"/>
                  </a:cubicBezTo>
                  <a:cubicBezTo>
                    <a:pt x="2175" y="9367"/>
                    <a:pt x="279" y="4628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297268" y="2932036"/>
              <a:ext cx="361648" cy="177711"/>
            </a:xfrm>
            <a:custGeom>
              <a:avLst/>
              <a:gdLst/>
              <a:ahLst/>
              <a:cxnLst/>
              <a:rect l="l" t="t" r="r" b="b"/>
              <a:pathLst>
                <a:path w="14524" h="7137" extrusionOk="0">
                  <a:moveTo>
                    <a:pt x="3067" y="1"/>
                  </a:moveTo>
                  <a:cubicBezTo>
                    <a:pt x="1952" y="1"/>
                    <a:pt x="837" y="670"/>
                    <a:pt x="335" y="1701"/>
                  </a:cubicBezTo>
                  <a:cubicBezTo>
                    <a:pt x="56" y="2315"/>
                    <a:pt x="0" y="2956"/>
                    <a:pt x="28" y="3625"/>
                  </a:cubicBezTo>
                  <a:cubicBezTo>
                    <a:pt x="840" y="2948"/>
                    <a:pt x="1835" y="2508"/>
                    <a:pt x="2887" y="2508"/>
                  </a:cubicBezTo>
                  <a:cubicBezTo>
                    <a:pt x="2919" y="2508"/>
                    <a:pt x="2951" y="2509"/>
                    <a:pt x="2983" y="2510"/>
                  </a:cubicBezTo>
                  <a:cubicBezTo>
                    <a:pt x="4070" y="2538"/>
                    <a:pt x="5157" y="3151"/>
                    <a:pt x="5659" y="4071"/>
                  </a:cubicBezTo>
                  <a:cubicBezTo>
                    <a:pt x="6093" y="3453"/>
                    <a:pt x="6828" y="3099"/>
                    <a:pt x="7539" y="3099"/>
                  </a:cubicBezTo>
                  <a:cubicBezTo>
                    <a:pt x="7695" y="3099"/>
                    <a:pt x="7850" y="3116"/>
                    <a:pt x="8001" y="3151"/>
                  </a:cubicBezTo>
                  <a:cubicBezTo>
                    <a:pt x="8893" y="3290"/>
                    <a:pt x="9617" y="3903"/>
                    <a:pt x="10063" y="4628"/>
                  </a:cubicBezTo>
                  <a:cubicBezTo>
                    <a:pt x="10509" y="5409"/>
                    <a:pt x="10705" y="6273"/>
                    <a:pt x="10705" y="7137"/>
                  </a:cubicBezTo>
                  <a:cubicBezTo>
                    <a:pt x="10872" y="6691"/>
                    <a:pt x="11011" y="6217"/>
                    <a:pt x="11318" y="5827"/>
                  </a:cubicBezTo>
                  <a:cubicBezTo>
                    <a:pt x="11585" y="5453"/>
                    <a:pt x="12005" y="5156"/>
                    <a:pt x="12481" y="5156"/>
                  </a:cubicBezTo>
                  <a:cubicBezTo>
                    <a:pt x="12502" y="5156"/>
                    <a:pt x="12523" y="5157"/>
                    <a:pt x="12544" y="5158"/>
                  </a:cubicBezTo>
                  <a:cubicBezTo>
                    <a:pt x="13046" y="5158"/>
                    <a:pt x="13520" y="5548"/>
                    <a:pt x="13854" y="5938"/>
                  </a:cubicBezTo>
                  <a:cubicBezTo>
                    <a:pt x="14105" y="6161"/>
                    <a:pt x="14300" y="6412"/>
                    <a:pt x="14523" y="6691"/>
                  </a:cubicBezTo>
                  <a:cubicBezTo>
                    <a:pt x="14496" y="6273"/>
                    <a:pt x="14412" y="5855"/>
                    <a:pt x="14300" y="5464"/>
                  </a:cubicBezTo>
                  <a:cubicBezTo>
                    <a:pt x="14077" y="4628"/>
                    <a:pt x="13520" y="3848"/>
                    <a:pt x="12684" y="3513"/>
                  </a:cubicBezTo>
                  <a:cubicBezTo>
                    <a:pt x="12498" y="3445"/>
                    <a:pt x="12300" y="3413"/>
                    <a:pt x="12102" y="3413"/>
                  </a:cubicBezTo>
                  <a:cubicBezTo>
                    <a:pt x="11406" y="3413"/>
                    <a:pt x="10705" y="3810"/>
                    <a:pt x="10509" y="4461"/>
                  </a:cubicBezTo>
                  <a:cubicBezTo>
                    <a:pt x="10259" y="3736"/>
                    <a:pt x="10036" y="2956"/>
                    <a:pt x="9562" y="2315"/>
                  </a:cubicBezTo>
                  <a:cubicBezTo>
                    <a:pt x="9144" y="1646"/>
                    <a:pt x="8530" y="1088"/>
                    <a:pt x="7750" y="921"/>
                  </a:cubicBezTo>
                  <a:cubicBezTo>
                    <a:pt x="7607" y="884"/>
                    <a:pt x="7458" y="866"/>
                    <a:pt x="7308" y="866"/>
                  </a:cubicBezTo>
                  <a:cubicBezTo>
                    <a:pt x="6669" y="866"/>
                    <a:pt x="6014" y="1192"/>
                    <a:pt x="5743" y="1757"/>
                  </a:cubicBezTo>
                  <a:cubicBezTo>
                    <a:pt x="5297" y="726"/>
                    <a:pt x="4210" y="1"/>
                    <a:pt x="3067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6888643" y="2920233"/>
              <a:ext cx="2092" cy="4905"/>
            </a:xfrm>
            <a:custGeom>
              <a:avLst/>
              <a:gdLst/>
              <a:ahLst/>
              <a:cxnLst/>
              <a:rect l="l" t="t" r="r" b="b"/>
              <a:pathLst>
                <a:path w="84" h="197" extrusionOk="0">
                  <a:moveTo>
                    <a:pt x="0" y="1"/>
                  </a:moveTo>
                  <a:cubicBezTo>
                    <a:pt x="0" y="57"/>
                    <a:pt x="0" y="140"/>
                    <a:pt x="56" y="196"/>
                  </a:cubicBezTo>
                  <a:cubicBezTo>
                    <a:pt x="84" y="85"/>
                    <a:pt x="56" y="2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6801866" y="2801535"/>
              <a:ext cx="213119" cy="169395"/>
            </a:xfrm>
            <a:custGeom>
              <a:avLst/>
              <a:gdLst/>
              <a:ahLst/>
              <a:cxnLst/>
              <a:rect l="l" t="t" r="r" b="b"/>
              <a:pathLst>
                <a:path w="8559" h="6803" extrusionOk="0">
                  <a:moveTo>
                    <a:pt x="4879" y="1"/>
                  </a:moveTo>
                  <a:cubicBezTo>
                    <a:pt x="4708" y="1"/>
                    <a:pt x="4536" y="39"/>
                    <a:pt x="4377" y="113"/>
                  </a:cubicBezTo>
                  <a:cubicBezTo>
                    <a:pt x="3625" y="503"/>
                    <a:pt x="3485" y="1479"/>
                    <a:pt x="3485" y="2315"/>
                  </a:cubicBezTo>
                  <a:cubicBezTo>
                    <a:pt x="3457" y="1757"/>
                    <a:pt x="2872" y="1367"/>
                    <a:pt x="2314" y="1367"/>
                  </a:cubicBezTo>
                  <a:cubicBezTo>
                    <a:pt x="1757" y="1423"/>
                    <a:pt x="1255" y="1757"/>
                    <a:pt x="976" y="2203"/>
                  </a:cubicBezTo>
                  <a:cubicBezTo>
                    <a:pt x="670" y="2677"/>
                    <a:pt x="530" y="3235"/>
                    <a:pt x="419" y="3737"/>
                  </a:cubicBezTo>
                  <a:cubicBezTo>
                    <a:pt x="224" y="4768"/>
                    <a:pt x="112" y="5772"/>
                    <a:pt x="1" y="6803"/>
                  </a:cubicBezTo>
                  <a:cubicBezTo>
                    <a:pt x="419" y="6190"/>
                    <a:pt x="893" y="5632"/>
                    <a:pt x="1367" y="5075"/>
                  </a:cubicBezTo>
                  <a:cubicBezTo>
                    <a:pt x="1673" y="4712"/>
                    <a:pt x="2064" y="4350"/>
                    <a:pt x="2510" y="4266"/>
                  </a:cubicBezTo>
                  <a:cubicBezTo>
                    <a:pt x="2554" y="4260"/>
                    <a:pt x="2599" y="4257"/>
                    <a:pt x="2645" y="4257"/>
                  </a:cubicBezTo>
                  <a:cubicBezTo>
                    <a:pt x="3002" y="4257"/>
                    <a:pt x="3386" y="4447"/>
                    <a:pt x="3485" y="4768"/>
                  </a:cubicBezTo>
                  <a:cubicBezTo>
                    <a:pt x="3457" y="4210"/>
                    <a:pt x="3931" y="3597"/>
                    <a:pt x="4489" y="3569"/>
                  </a:cubicBezTo>
                  <a:cubicBezTo>
                    <a:pt x="4503" y="3569"/>
                    <a:pt x="4518" y="3568"/>
                    <a:pt x="4533" y="3568"/>
                  </a:cubicBezTo>
                  <a:cubicBezTo>
                    <a:pt x="5183" y="3568"/>
                    <a:pt x="5742" y="4169"/>
                    <a:pt x="5687" y="4824"/>
                  </a:cubicBezTo>
                  <a:cubicBezTo>
                    <a:pt x="5966" y="4266"/>
                    <a:pt x="6551" y="3960"/>
                    <a:pt x="7137" y="3820"/>
                  </a:cubicBezTo>
                  <a:cubicBezTo>
                    <a:pt x="7406" y="3760"/>
                    <a:pt x="7659" y="3733"/>
                    <a:pt x="7908" y="3733"/>
                  </a:cubicBezTo>
                  <a:cubicBezTo>
                    <a:pt x="8125" y="3733"/>
                    <a:pt x="8339" y="3754"/>
                    <a:pt x="8558" y="3792"/>
                  </a:cubicBezTo>
                  <a:cubicBezTo>
                    <a:pt x="8475" y="3541"/>
                    <a:pt x="8447" y="3291"/>
                    <a:pt x="8363" y="3040"/>
                  </a:cubicBezTo>
                  <a:cubicBezTo>
                    <a:pt x="8224" y="2426"/>
                    <a:pt x="8057" y="1730"/>
                    <a:pt x="7583" y="1311"/>
                  </a:cubicBezTo>
                  <a:cubicBezTo>
                    <a:pt x="7365" y="1130"/>
                    <a:pt x="7064" y="1033"/>
                    <a:pt x="6776" y="1033"/>
                  </a:cubicBezTo>
                  <a:cubicBezTo>
                    <a:pt x="6425" y="1033"/>
                    <a:pt x="6095" y="1178"/>
                    <a:pt x="5963" y="1494"/>
                  </a:cubicBezTo>
                  <a:lnTo>
                    <a:pt x="5963" y="1494"/>
                  </a:lnTo>
                  <a:cubicBezTo>
                    <a:pt x="6093" y="1088"/>
                    <a:pt x="5976" y="598"/>
                    <a:pt x="5659" y="308"/>
                  </a:cubicBezTo>
                  <a:cubicBezTo>
                    <a:pt x="5435" y="101"/>
                    <a:pt x="5157" y="1"/>
                    <a:pt x="4879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6357650" y="3069484"/>
              <a:ext cx="123579" cy="158912"/>
            </a:xfrm>
            <a:custGeom>
              <a:avLst/>
              <a:gdLst/>
              <a:ahLst/>
              <a:cxnLst/>
              <a:rect l="l" t="t" r="r" b="b"/>
              <a:pathLst>
                <a:path w="4963" h="6382" extrusionOk="0">
                  <a:moveTo>
                    <a:pt x="1378" y="1"/>
                  </a:moveTo>
                  <a:cubicBezTo>
                    <a:pt x="1284" y="1"/>
                    <a:pt x="1187" y="10"/>
                    <a:pt x="1088" y="28"/>
                  </a:cubicBezTo>
                  <a:cubicBezTo>
                    <a:pt x="614" y="84"/>
                    <a:pt x="251" y="335"/>
                    <a:pt x="168" y="836"/>
                  </a:cubicBezTo>
                  <a:cubicBezTo>
                    <a:pt x="1" y="2035"/>
                    <a:pt x="530" y="3485"/>
                    <a:pt x="1199" y="4488"/>
                  </a:cubicBezTo>
                  <a:cubicBezTo>
                    <a:pt x="1673" y="5101"/>
                    <a:pt x="2203" y="5631"/>
                    <a:pt x="2844" y="6021"/>
                  </a:cubicBezTo>
                  <a:cubicBezTo>
                    <a:pt x="3156" y="6212"/>
                    <a:pt x="3565" y="6381"/>
                    <a:pt x="3944" y="6381"/>
                  </a:cubicBezTo>
                  <a:cubicBezTo>
                    <a:pt x="4174" y="6381"/>
                    <a:pt x="4393" y="6319"/>
                    <a:pt x="4572" y="6161"/>
                  </a:cubicBezTo>
                  <a:cubicBezTo>
                    <a:pt x="4962" y="5798"/>
                    <a:pt x="4962" y="5213"/>
                    <a:pt x="4879" y="4683"/>
                  </a:cubicBezTo>
                  <a:cubicBezTo>
                    <a:pt x="4656" y="3262"/>
                    <a:pt x="3987" y="1896"/>
                    <a:pt x="2927" y="836"/>
                  </a:cubicBezTo>
                  <a:cubicBezTo>
                    <a:pt x="2516" y="377"/>
                    <a:pt x="2000" y="1"/>
                    <a:pt x="1378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6964289" y="3024365"/>
              <a:ext cx="68052" cy="233935"/>
            </a:xfrm>
            <a:custGeom>
              <a:avLst/>
              <a:gdLst/>
              <a:ahLst/>
              <a:cxnLst/>
              <a:rect l="l" t="t" r="r" b="b"/>
              <a:pathLst>
                <a:path w="2733" h="9395" fill="none" extrusionOk="0">
                  <a:moveTo>
                    <a:pt x="2203" y="0"/>
                  </a:moveTo>
                  <a:cubicBezTo>
                    <a:pt x="2732" y="3262"/>
                    <a:pt x="1924" y="6718"/>
                    <a:pt x="1" y="9394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913617" y="3302000"/>
              <a:ext cx="30577" cy="24327"/>
            </a:xfrm>
            <a:custGeom>
              <a:avLst/>
              <a:gdLst/>
              <a:ahLst/>
              <a:cxnLst/>
              <a:rect l="l" t="t" r="r" b="b"/>
              <a:pathLst>
                <a:path w="1228" h="977" fill="none" extrusionOk="0">
                  <a:moveTo>
                    <a:pt x="1227" y="0"/>
                  </a:moveTo>
                  <a:cubicBezTo>
                    <a:pt x="809" y="307"/>
                    <a:pt x="447" y="642"/>
                    <a:pt x="1" y="976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6531178" y="3330461"/>
              <a:ext cx="98579" cy="52066"/>
            </a:xfrm>
            <a:custGeom>
              <a:avLst/>
              <a:gdLst/>
              <a:ahLst/>
              <a:cxnLst/>
              <a:rect l="l" t="t" r="r" b="b"/>
              <a:pathLst>
                <a:path w="3959" h="2091" fill="none" extrusionOk="0">
                  <a:moveTo>
                    <a:pt x="0" y="0"/>
                  </a:moveTo>
                  <a:cubicBezTo>
                    <a:pt x="1060" y="1087"/>
                    <a:pt x="2453" y="1812"/>
                    <a:pt x="3959" y="209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6751892" y="2555149"/>
              <a:ext cx="613611" cy="1061611"/>
            </a:xfrm>
            <a:custGeom>
              <a:avLst/>
              <a:gdLst/>
              <a:ahLst/>
              <a:cxnLst/>
              <a:rect l="l" t="t" r="r" b="b"/>
              <a:pathLst>
                <a:path w="24643" h="42635" extrusionOk="0">
                  <a:moveTo>
                    <a:pt x="13214" y="1"/>
                  </a:moveTo>
                  <a:cubicBezTo>
                    <a:pt x="13130" y="419"/>
                    <a:pt x="13102" y="642"/>
                    <a:pt x="13019" y="1088"/>
                  </a:cubicBezTo>
                  <a:cubicBezTo>
                    <a:pt x="12823" y="2426"/>
                    <a:pt x="12071" y="3597"/>
                    <a:pt x="10984" y="4293"/>
                  </a:cubicBezTo>
                  <a:cubicBezTo>
                    <a:pt x="8921" y="5631"/>
                    <a:pt x="5604" y="8168"/>
                    <a:pt x="4879" y="12015"/>
                  </a:cubicBezTo>
                  <a:cubicBezTo>
                    <a:pt x="3346" y="20322"/>
                    <a:pt x="1785" y="28628"/>
                    <a:pt x="252" y="36963"/>
                  </a:cubicBezTo>
                  <a:cubicBezTo>
                    <a:pt x="1" y="38357"/>
                    <a:pt x="976" y="39890"/>
                    <a:pt x="2426" y="40252"/>
                  </a:cubicBezTo>
                  <a:cubicBezTo>
                    <a:pt x="5158" y="41005"/>
                    <a:pt x="6468" y="41284"/>
                    <a:pt x="9088" y="41730"/>
                  </a:cubicBezTo>
                  <a:cubicBezTo>
                    <a:pt x="11736" y="42176"/>
                    <a:pt x="13019" y="42343"/>
                    <a:pt x="15722" y="42622"/>
                  </a:cubicBezTo>
                  <a:cubicBezTo>
                    <a:pt x="15809" y="42630"/>
                    <a:pt x="15895" y="42634"/>
                    <a:pt x="15981" y="42634"/>
                  </a:cubicBezTo>
                  <a:cubicBezTo>
                    <a:pt x="17309" y="42634"/>
                    <a:pt x="18555" y="41645"/>
                    <a:pt x="18817" y="40336"/>
                  </a:cubicBezTo>
                  <a:cubicBezTo>
                    <a:pt x="20378" y="32169"/>
                    <a:pt x="22301" y="24085"/>
                    <a:pt x="23890" y="15945"/>
                  </a:cubicBezTo>
                  <a:cubicBezTo>
                    <a:pt x="24643" y="12071"/>
                    <a:pt x="22468" y="8224"/>
                    <a:pt x="20935" y="6189"/>
                  </a:cubicBezTo>
                  <a:cubicBezTo>
                    <a:pt x="20099" y="5074"/>
                    <a:pt x="19792" y="3680"/>
                    <a:pt x="19987" y="2314"/>
                  </a:cubicBezTo>
                  <a:cubicBezTo>
                    <a:pt x="20071" y="1868"/>
                    <a:pt x="20099" y="1645"/>
                    <a:pt x="20182" y="1199"/>
                  </a:cubicBezTo>
                  <a:cubicBezTo>
                    <a:pt x="18789" y="948"/>
                    <a:pt x="18092" y="865"/>
                    <a:pt x="16698" y="614"/>
                  </a:cubicBezTo>
                  <a:cubicBezTo>
                    <a:pt x="15304" y="363"/>
                    <a:pt x="14607" y="251"/>
                    <a:pt x="1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7057987" y="2500120"/>
              <a:ext cx="219369" cy="116582"/>
            </a:xfrm>
            <a:custGeom>
              <a:avLst/>
              <a:gdLst/>
              <a:ahLst/>
              <a:cxnLst/>
              <a:rect l="l" t="t" r="r" b="b"/>
              <a:pathLst>
                <a:path w="8810" h="4682" extrusionOk="0">
                  <a:moveTo>
                    <a:pt x="1028" y="1"/>
                  </a:moveTo>
                  <a:cubicBezTo>
                    <a:pt x="748" y="1"/>
                    <a:pt x="469" y="233"/>
                    <a:pt x="419" y="510"/>
                  </a:cubicBezTo>
                  <a:cubicBezTo>
                    <a:pt x="307" y="1179"/>
                    <a:pt x="224" y="1848"/>
                    <a:pt x="84" y="2517"/>
                  </a:cubicBezTo>
                  <a:cubicBezTo>
                    <a:pt x="1" y="2824"/>
                    <a:pt x="224" y="3130"/>
                    <a:pt x="558" y="3214"/>
                  </a:cubicBezTo>
                  <a:cubicBezTo>
                    <a:pt x="2900" y="3688"/>
                    <a:pt x="5269" y="4190"/>
                    <a:pt x="7611" y="4664"/>
                  </a:cubicBezTo>
                  <a:cubicBezTo>
                    <a:pt x="7655" y="4676"/>
                    <a:pt x="7699" y="4681"/>
                    <a:pt x="7743" y="4681"/>
                  </a:cubicBezTo>
                  <a:cubicBezTo>
                    <a:pt x="8008" y="4681"/>
                    <a:pt x="8264" y="4476"/>
                    <a:pt x="8335" y="4190"/>
                  </a:cubicBezTo>
                  <a:cubicBezTo>
                    <a:pt x="8475" y="3409"/>
                    <a:pt x="8614" y="2712"/>
                    <a:pt x="8754" y="1960"/>
                  </a:cubicBezTo>
                  <a:cubicBezTo>
                    <a:pt x="8809" y="1597"/>
                    <a:pt x="8614" y="1291"/>
                    <a:pt x="8252" y="1207"/>
                  </a:cubicBezTo>
                  <a:lnTo>
                    <a:pt x="1116" y="8"/>
                  </a:lnTo>
                  <a:cubicBezTo>
                    <a:pt x="1087" y="3"/>
                    <a:pt x="1058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6784511" y="2839906"/>
              <a:ext cx="519215" cy="745506"/>
            </a:xfrm>
            <a:custGeom>
              <a:avLst/>
              <a:gdLst/>
              <a:ahLst/>
              <a:cxnLst/>
              <a:rect l="l" t="t" r="r" b="b"/>
              <a:pathLst>
                <a:path w="20852" h="29940" extrusionOk="0">
                  <a:moveTo>
                    <a:pt x="8120" y="1"/>
                  </a:moveTo>
                  <a:cubicBezTo>
                    <a:pt x="6965" y="1"/>
                    <a:pt x="5866" y="328"/>
                    <a:pt x="4768" y="718"/>
                  </a:cubicBezTo>
                  <a:lnTo>
                    <a:pt x="4768" y="774"/>
                  </a:lnTo>
                  <a:lnTo>
                    <a:pt x="3987" y="5039"/>
                  </a:lnTo>
                  <a:cubicBezTo>
                    <a:pt x="2677" y="11924"/>
                    <a:pt x="1395" y="18837"/>
                    <a:pt x="140" y="25722"/>
                  </a:cubicBezTo>
                  <a:cubicBezTo>
                    <a:pt x="1" y="26475"/>
                    <a:pt x="642" y="27367"/>
                    <a:pt x="1450" y="27562"/>
                  </a:cubicBezTo>
                  <a:cubicBezTo>
                    <a:pt x="3876" y="28231"/>
                    <a:pt x="5130" y="28510"/>
                    <a:pt x="7276" y="28900"/>
                  </a:cubicBezTo>
                  <a:lnTo>
                    <a:pt x="7973" y="29039"/>
                  </a:lnTo>
                  <a:cubicBezTo>
                    <a:pt x="10649" y="29513"/>
                    <a:pt x="11959" y="29653"/>
                    <a:pt x="14496" y="29931"/>
                  </a:cubicBezTo>
                  <a:cubicBezTo>
                    <a:pt x="14546" y="29937"/>
                    <a:pt x="14596" y="29939"/>
                    <a:pt x="14646" y="29939"/>
                  </a:cubicBezTo>
                  <a:cubicBezTo>
                    <a:pt x="15381" y="29939"/>
                    <a:pt x="16122" y="29380"/>
                    <a:pt x="16252" y="28649"/>
                  </a:cubicBezTo>
                  <a:cubicBezTo>
                    <a:pt x="17033" y="24468"/>
                    <a:pt x="17953" y="20259"/>
                    <a:pt x="18817" y="16189"/>
                  </a:cubicBezTo>
                  <a:cubicBezTo>
                    <a:pt x="19486" y="13039"/>
                    <a:pt x="20183" y="9806"/>
                    <a:pt x="20852" y="6600"/>
                  </a:cubicBezTo>
                  <a:cubicBezTo>
                    <a:pt x="19737" y="6377"/>
                    <a:pt x="18649" y="6015"/>
                    <a:pt x="17646" y="5401"/>
                  </a:cubicBezTo>
                  <a:cubicBezTo>
                    <a:pt x="16113" y="4537"/>
                    <a:pt x="14831" y="3283"/>
                    <a:pt x="13381" y="2168"/>
                  </a:cubicBezTo>
                  <a:cubicBezTo>
                    <a:pt x="11987" y="1081"/>
                    <a:pt x="10398" y="105"/>
                    <a:pt x="8614" y="21"/>
                  </a:cubicBezTo>
                  <a:cubicBezTo>
                    <a:pt x="8448" y="8"/>
                    <a:pt x="8284" y="1"/>
                    <a:pt x="8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6925420" y="3011940"/>
              <a:ext cx="88868" cy="93848"/>
            </a:xfrm>
            <a:custGeom>
              <a:avLst/>
              <a:gdLst/>
              <a:ahLst/>
              <a:cxnLst/>
              <a:rect l="l" t="t" r="r" b="b"/>
              <a:pathLst>
                <a:path w="3569" h="3769" extrusionOk="0">
                  <a:moveTo>
                    <a:pt x="2316" y="1"/>
                  </a:moveTo>
                  <a:cubicBezTo>
                    <a:pt x="1762" y="1"/>
                    <a:pt x="1153" y="456"/>
                    <a:pt x="809" y="778"/>
                  </a:cubicBezTo>
                  <a:cubicBezTo>
                    <a:pt x="335" y="1196"/>
                    <a:pt x="1" y="1754"/>
                    <a:pt x="56" y="2367"/>
                  </a:cubicBezTo>
                  <a:cubicBezTo>
                    <a:pt x="135" y="3154"/>
                    <a:pt x="880" y="3768"/>
                    <a:pt x="1665" y="3768"/>
                  </a:cubicBezTo>
                  <a:cubicBezTo>
                    <a:pt x="1714" y="3768"/>
                    <a:pt x="1763" y="3766"/>
                    <a:pt x="1812" y="3761"/>
                  </a:cubicBezTo>
                  <a:cubicBezTo>
                    <a:pt x="2649" y="3677"/>
                    <a:pt x="3346" y="2980"/>
                    <a:pt x="3485" y="2172"/>
                  </a:cubicBezTo>
                  <a:cubicBezTo>
                    <a:pt x="3569" y="1503"/>
                    <a:pt x="3346" y="527"/>
                    <a:pt x="2788" y="137"/>
                  </a:cubicBezTo>
                  <a:cubicBezTo>
                    <a:pt x="2641" y="41"/>
                    <a:pt x="248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7030971" y="2956587"/>
              <a:ext cx="69396" cy="36553"/>
            </a:xfrm>
            <a:custGeom>
              <a:avLst/>
              <a:gdLst/>
              <a:ahLst/>
              <a:cxnLst/>
              <a:rect l="l" t="t" r="r" b="b"/>
              <a:pathLst>
                <a:path w="2787" h="1468" extrusionOk="0">
                  <a:moveTo>
                    <a:pt x="1344" y="0"/>
                  </a:moveTo>
                  <a:cubicBezTo>
                    <a:pt x="796" y="0"/>
                    <a:pt x="1" y="138"/>
                    <a:pt x="249" y="771"/>
                  </a:cubicBezTo>
                  <a:cubicBezTo>
                    <a:pt x="361" y="1078"/>
                    <a:pt x="640" y="1329"/>
                    <a:pt x="946" y="1412"/>
                  </a:cubicBezTo>
                  <a:cubicBezTo>
                    <a:pt x="1058" y="1468"/>
                    <a:pt x="1169" y="1468"/>
                    <a:pt x="1253" y="1468"/>
                  </a:cubicBezTo>
                  <a:cubicBezTo>
                    <a:pt x="2201" y="1468"/>
                    <a:pt x="2786" y="269"/>
                    <a:pt x="1671" y="18"/>
                  </a:cubicBezTo>
                  <a:cubicBezTo>
                    <a:pt x="1587" y="8"/>
                    <a:pt x="1472" y="0"/>
                    <a:pt x="13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7063540" y="3239650"/>
              <a:ext cx="105925" cy="88071"/>
            </a:xfrm>
            <a:custGeom>
              <a:avLst/>
              <a:gdLst/>
              <a:ahLst/>
              <a:cxnLst/>
              <a:rect l="l" t="t" r="r" b="b"/>
              <a:pathLst>
                <a:path w="4254" h="3537" extrusionOk="0">
                  <a:moveTo>
                    <a:pt x="1472" y="0"/>
                  </a:moveTo>
                  <a:cubicBezTo>
                    <a:pt x="739" y="0"/>
                    <a:pt x="62" y="323"/>
                    <a:pt x="29" y="1166"/>
                  </a:cubicBezTo>
                  <a:cubicBezTo>
                    <a:pt x="1" y="2170"/>
                    <a:pt x="753" y="3118"/>
                    <a:pt x="1645" y="3424"/>
                  </a:cubicBezTo>
                  <a:cubicBezTo>
                    <a:pt x="1883" y="3501"/>
                    <a:pt x="2103" y="3537"/>
                    <a:pt x="2302" y="3537"/>
                  </a:cubicBezTo>
                  <a:cubicBezTo>
                    <a:pt x="3906" y="3537"/>
                    <a:pt x="4254" y="1275"/>
                    <a:pt x="2816" y="358"/>
                  </a:cubicBezTo>
                  <a:cubicBezTo>
                    <a:pt x="2453" y="138"/>
                    <a:pt x="1950" y="0"/>
                    <a:pt x="1472" y="0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117000" y="3163880"/>
              <a:ext cx="58316" cy="55851"/>
            </a:xfrm>
            <a:custGeom>
              <a:avLst/>
              <a:gdLst/>
              <a:ahLst/>
              <a:cxnLst/>
              <a:rect l="l" t="t" r="r" b="b"/>
              <a:pathLst>
                <a:path w="2342" h="2243" extrusionOk="0">
                  <a:moveTo>
                    <a:pt x="1023" y="0"/>
                  </a:moveTo>
                  <a:cubicBezTo>
                    <a:pt x="749" y="0"/>
                    <a:pt x="480" y="95"/>
                    <a:pt x="279" y="307"/>
                  </a:cubicBezTo>
                  <a:cubicBezTo>
                    <a:pt x="84" y="558"/>
                    <a:pt x="0" y="892"/>
                    <a:pt x="84" y="1227"/>
                  </a:cubicBezTo>
                  <a:cubicBezTo>
                    <a:pt x="140" y="1533"/>
                    <a:pt x="335" y="1812"/>
                    <a:pt x="641" y="1979"/>
                  </a:cubicBezTo>
                  <a:cubicBezTo>
                    <a:pt x="830" y="2121"/>
                    <a:pt x="1099" y="2243"/>
                    <a:pt x="1363" y="2243"/>
                  </a:cubicBezTo>
                  <a:cubicBezTo>
                    <a:pt x="1411" y="2243"/>
                    <a:pt x="1459" y="2239"/>
                    <a:pt x="1505" y="2230"/>
                  </a:cubicBezTo>
                  <a:cubicBezTo>
                    <a:pt x="1701" y="2202"/>
                    <a:pt x="1896" y="2063"/>
                    <a:pt x="2035" y="1868"/>
                  </a:cubicBezTo>
                  <a:cubicBezTo>
                    <a:pt x="2258" y="1533"/>
                    <a:pt x="2342" y="1032"/>
                    <a:pt x="2119" y="669"/>
                  </a:cubicBezTo>
                  <a:cubicBezTo>
                    <a:pt x="1928" y="254"/>
                    <a:pt x="1470" y="0"/>
                    <a:pt x="1023" y="0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6933761" y="3218909"/>
              <a:ext cx="85058" cy="67803"/>
            </a:xfrm>
            <a:custGeom>
              <a:avLst/>
              <a:gdLst/>
              <a:ahLst/>
              <a:cxnLst/>
              <a:rect l="l" t="t" r="r" b="b"/>
              <a:pathLst>
                <a:path w="3416" h="2723" extrusionOk="0">
                  <a:moveTo>
                    <a:pt x="1551" y="1"/>
                  </a:moveTo>
                  <a:cubicBezTo>
                    <a:pt x="854" y="1"/>
                    <a:pt x="190" y="467"/>
                    <a:pt x="112" y="1247"/>
                  </a:cubicBezTo>
                  <a:cubicBezTo>
                    <a:pt x="0" y="2167"/>
                    <a:pt x="892" y="2557"/>
                    <a:pt x="1645" y="2696"/>
                  </a:cubicBezTo>
                  <a:cubicBezTo>
                    <a:pt x="1737" y="2714"/>
                    <a:pt x="1825" y="2723"/>
                    <a:pt x="1909" y="2723"/>
                  </a:cubicBezTo>
                  <a:cubicBezTo>
                    <a:pt x="3114" y="2723"/>
                    <a:pt x="3416" y="949"/>
                    <a:pt x="2425" y="271"/>
                  </a:cubicBezTo>
                  <a:cubicBezTo>
                    <a:pt x="2157" y="87"/>
                    <a:pt x="1851" y="1"/>
                    <a:pt x="1551" y="1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7144341" y="3045854"/>
              <a:ext cx="49028" cy="50024"/>
            </a:xfrm>
            <a:custGeom>
              <a:avLst/>
              <a:gdLst/>
              <a:ahLst/>
              <a:cxnLst/>
              <a:rect l="l" t="t" r="r" b="b"/>
              <a:pathLst>
                <a:path w="1969" h="2009" extrusionOk="0">
                  <a:moveTo>
                    <a:pt x="1112" y="0"/>
                  </a:moveTo>
                  <a:cubicBezTo>
                    <a:pt x="554" y="0"/>
                    <a:pt x="1" y="730"/>
                    <a:pt x="101" y="1256"/>
                  </a:cubicBezTo>
                  <a:cubicBezTo>
                    <a:pt x="129" y="1590"/>
                    <a:pt x="407" y="1869"/>
                    <a:pt x="714" y="1981"/>
                  </a:cubicBezTo>
                  <a:cubicBezTo>
                    <a:pt x="777" y="1999"/>
                    <a:pt x="841" y="2008"/>
                    <a:pt x="905" y="2008"/>
                  </a:cubicBezTo>
                  <a:cubicBezTo>
                    <a:pt x="1127" y="2008"/>
                    <a:pt x="1350" y="1902"/>
                    <a:pt x="1522" y="1730"/>
                  </a:cubicBezTo>
                  <a:cubicBezTo>
                    <a:pt x="1941" y="1312"/>
                    <a:pt x="1968" y="280"/>
                    <a:pt x="1299" y="29"/>
                  </a:cubicBezTo>
                  <a:cubicBezTo>
                    <a:pt x="1238" y="10"/>
                    <a:pt x="1175" y="0"/>
                    <a:pt x="1112" y="0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7011250" y="3330311"/>
              <a:ext cx="50921" cy="43650"/>
            </a:xfrm>
            <a:custGeom>
              <a:avLst/>
              <a:gdLst/>
              <a:ahLst/>
              <a:cxnLst/>
              <a:rect l="l" t="t" r="r" b="b"/>
              <a:pathLst>
                <a:path w="2045" h="1753" extrusionOk="0">
                  <a:moveTo>
                    <a:pt x="685" y="1"/>
                  </a:moveTo>
                  <a:cubicBezTo>
                    <a:pt x="28" y="1"/>
                    <a:pt x="0" y="1055"/>
                    <a:pt x="456" y="1512"/>
                  </a:cubicBezTo>
                  <a:cubicBezTo>
                    <a:pt x="627" y="1668"/>
                    <a:pt x="856" y="1752"/>
                    <a:pt x="1073" y="1752"/>
                  </a:cubicBezTo>
                  <a:cubicBezTo>
                    <a:pt x="1280" y="1752"/>
                    <a:pt x="1476" y="1675"/>
                    <a:pt x="1599" y="1512"/>
                  </a:cubicBezTo>
                  <a:cubicBezTo>
                    <a:pt x="2045" y="982"/>
                    <a:pt x="1460" y="174"/>
                    <a:pt x="902" y="34"/>
                  </a:cubicBezTo>
                  <a:cubicBezTo>
                    <a:pt x="823" y="11"/>
                    <a:pt x="751" y="1"/>
                    <a:pt x="685" y="1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6899748" y="3425878"/>
              <a:ext cx="83241" cy="40114"/>
            </a:xfrm>
            <a:custGeom>
              <a:avLst/>
              <a:gdLst/>
              <a:ahLst/>
              <a:cxnLst/>
              <a:rect l="l" t="t" r="r" b="b"/>
              <a:pathLst>
                <a:path w="3343" h="1611" extrusionOk="0">
                  <a:moveTo>
                    <a:pt x="1204" y="1"/>
                  </a:moveTo>
                  <a:cubicBezTo>
                    <a:pt x="521" y="1"/>
                    <a:pt x="1" y="319"/>
                    <a:pt x="641" y="1102"/>
                  </a:cubicBezTo>
                  <a:cubicBezTo>
                    <a:pt x="864" y="1353"/>
                    <a:pt x="1143" y="1492"/>
                    <a:pt x="1450" y="1576"/>
                  </a:cubicBezTo>
                  <a:cubicBezTo>
                    <a:pt x="1505" y="1576"/>
                    <a:pt x="1589" y="1604"/>
                    <a:pt x="1617" y="1604"/>
                  </a:cubicBezTo>
                  <a:cubicBezTo>
                    <a:pt x="1661" y="1608"/>
                    <a:pt x="1705" y="1611"/>
                    <a:pt x="1749" y="1611"/>
                  </a:cubicBezTo>
                  <a:cubicBezTo>
                    <a:pt x="1983" y="1611"/>
                    <a:pt x="2210" y="1545"/>
                    <a:pt x="2397" y="1381"/>
                  </a:cubicBezTo>
                  <a:cubicBezTo>
                    <a:pt x="3342" y="580"/>
                    <a:pt x="2126" y="1"/>
                    <a:pt x="1204" y="1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7080522" y="3459667"/>
              <a:ext cx="52937" cy="34113"/>
            </a:xfrm>
            <a:custGeom>
              <a:avLst/>
              <a:gdLst/>
              <a:ahLst/>
              <a:cxnLst/>
              <a:rect l="l" t="t" r="r" b="b"/>
              <a:pathLst>
                <a:path w="2126" h="1370" extrusionOk="0">
                  <a:moveTo>
                    <a:pt x="1138" y="0"/>
                  </a:moveTo>
                  <a:cubicBezTo>
                    <a:pt x="369" y="0"/>
                    <a:pt x="1" y="1233"/>
                    <a:pt x="880" y="1362"/>
                  </a:cubicBezTo>
                  <a:cubicBezTo>
                    <a:pt x="909" y="1367"/>
                    <a:pt x="938" y="1369"/>
                    <a:pt x="966" y="1369"/>
                  </a:cubicBezTo>
                  <a:cubicBezTo>
                    <a:pt x="1599" y="1369"/>
                    <a:pt x="2126" y="237"/>
                    <a:pt x="1326" y="24"/>
                  </a:cubicBezTo>
                  <a:cubicBezTo>
                    <a:pt x="1261" y="8"/>
                    <a:pt x="1199" y="0"/>
                    <a:pt x="1138" y="0"/>
                  </a:cubicBezTo>
                  <a:close/>
                </a:path>
              </a:pathLst>
            </a:custGeom>
            <a:solidFill>
              <a:srgbClr val="EAE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6915012" y="2696806"/>
              <a:ext cx="192975" cy="237496"/>
            </a:xfrm>
            <a:custGeom>
              <a:avLst/>
              <a:gdLst/>
              <a:ahLst/>
              <a:cxnLst/>
              <a:rect l="l" t="t" r="r" b="b"/>
              <a:pathLst>
                <a:path w="7750" h="9538" extrusionOk="0">
                  <a:moveTo>
                    <a:pt x="6063" y="1"/>
                  </a:moveTo>
                  <a:cubicBezTo>
                    <a:pt x="5580" y="1"/>
                    <a:pt x="5060" y="148"/>
                    <a:pt x="4600" y="361"/>
                  </a:cubicBezTo>
                  <a:cubicBezTo>
                    <a:pt x="3931" y="667"/>
                    <a:pt x="3345" y="1113"/>
                    <a:pt x="2816" y="1615"/>
                  </a:cubicBezTo>
                  <a:cubicBezTo>
                    <a:pt x="1701" y="2730"/>
                    <a:pt x="837" y="4096"/>
                    <a:pt x="335" y="5573"/>
                  </a:cubicBezTo>
                  <a:cubicBezTo>
                    <a:pt x="140" y="6270"/>
                    <a:pt x="0" y="7051"/>
                    <a:pt x="84" y="7747"/>
                  </a:cubicBezTo>
                  <a:cubicBezTo>
                    <a:pt x="223" y="8472"/>
                    <a:pt x="697" y="9169"/>
                    <a:pt x="1394" y="9420"/>
                  </a:cubicBezTo>
                  <a:cubicBezTo>
                    <a:pt x="1616" y="9501"/>
                    <a:pt x="1845" y="9538"/>
                    <a:pt x="2077" y="9538"/>
                  </a:cubicBezTo>
                  <a:cubicBezTo>
                    <a:pt x="2719" y="9538"/>
                    <a:pt x="3378" y="9259"/>
                    <a:pt x="3931" y="8890"/>
                  </a:cubicBezTo>
                  <a:cubicBezTo>
                    <a:pt x="6133" y="7497"/>
                    <a:pt x="7583" y="4960"/>
                    <a:pt x="7722" y="2340"/>
                  </a:cubicBezTo>
                  <a:cubicBezTo>
                    <a:pt x="7750" y="1894"/>
                    <a:pt x="7722" y="1448"/>
                    <a:pt x="7583" y="1030"/>
                  </a:cubicBezTo>
                  <a:cubicBezTo>
                    <a:pt x="7309" y="274"/>
                    <a:pt x="6721" y="1"/>
                    <a:pt x="6063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7085054" y="2522530"/>
              <a:ext cx="6275" cy="28486"/>
            </a:xfrm>
            <a:custGeom>
              <a:avLst/>
              <a:gdLst/>
              <a:ahLst/>
              <a:cxnLst/>
              <a:rect l="l" t="t" r="r" b="b"/>
              <a:pathLst>
                <a:path w="252" h="1144" fill="none" extrusionOk="0">
                  <a:moveTo>
                    <a:pt x="252" y="0"/>
                  </a:moveTo>
                  <a:cubicBezTo>
                    <a:pt x="168" y="391"/>
                    <a:pt x="57" y="781"/>
                    <a:pt x="1" y="1143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7108659" y="2528780"/>
              <a:ext cx="6972" cy="30552"/>
            </a:xfrm>
            <a:custGeom>
              <a:avLst/>
              <a:gdLst/>
              <a:ahLst/>
              <a:cxnLst/>
              <a:rect l="l" t="t" r="r" b="b"/>
              <a:pathLst>
                <a:path w="280" h="1227" fill="none" extrusionOk="0">
                  <a:moveTo>
                    <a:pt x="279" y="0"/>
                  </a:moveTo>
                  <a:cubicBezTo>
                    <a:pt x="168" y="418"/>
                    <a:pt x="84" y="781"/>
                    <a:pt x="1" y="1227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7138514" y="2530175"/>
              <a:ext cx="6972" cy="34711"/>
            </a:xfrm>
            <a:custGeom>
              <a:avLst/>
              <a:gdLst/>
              <a:ahLst/>
              <a:cxnLst/>
              <a:rect l="l" t="t" r="r" b="b"/>
              <a:pathLst>
                <a:path w="280" h="1394" fill="none" extrusionOk="0">
                  <a:moveTo>
                    <a:pt x="279" y="0"/>
                  </a:moveTo>
                  <a:cubicBezTo>
                    <a:pt x="195" y="474"/>
                    <a:pt x="84" y="920"/>
                    <a:pt x="0" y="1394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7166278" y="2537097"/>
              <a:ext cx="6275" cy="37524"/>
            </a:xfrm>
            <a:custGeom>
              <a:avLst/>
              <a:gdLst/>
              <a:ahLst/>
              <a:cxnLst/>
              <a:rect l="l" t="t" r="r" b="b"/>
              <a:pathLst>
                <a:path w="252" h="1507" fill="none" extrusionOk="0">
                  <a:moveTo>
                    <a:pt x="251" y="1"/>
                  </a:moveTo>
                  <a:cubicBezTo>
                    <a:pt x="195" y="503"/>
                    <a:pt x="84" y="1004"/>
                    <a:pt x="0" y="1506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7196108" y="2536400"/>
              <a:ext cx="9761" cy="40288"/>
            </a:xfrm>
            <a:custGeom>
              <a:avLst/>
              <a:gdLst/>
              <a:ahLst/>
              <a:cxnLst/>
              <a:rect l="l" t="t" r="r" b="b"/>
              <a:pathLst>
                <a:path w="392" h="1618" fill="none" extrusionOk="0">
                  <a:moveTo>
                    <a:pt x="391" y="1"/>
                  </a:moveTo>
                  <a:cubicBezTo>
                    <a:pt x="252" y="531"/>
                    <a:pt x="140" y="1032"/>
                    <a:pt x="1" y="1618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7234304" y="2544044"/>
              <a:ext cx="3486" cy="43052"/>
            </a:xfrm>
            <a:custGeom>
              <a:avLst/>
              <a:gdLst/>
              <a:ahLst/>
              <a:cxnLst/>
              <a:rect l="l" t="t" r="r" b="b"/>
              <a:pathLst>
                <a:path w="140" h="1729" fill="none" extrusionOk="0">
                  <a:moveTo>
                    <a:pt x="139" y="1"/>
                  </a:moveTo>
                  <a:cubicBezTo>
                    <a:pt x="112" y="558"/>
                    <a:pt x="28" y="1171"/>
                    <a:pt x="0" y="1729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7241924" y="2729375"/>
              <a:ext cx="72907" cy="186028"/>
            </a:xfrm>
            <a:custGeom>
              <a:avLst/>
              <a:gdLst/>
              <a:ahLst/>
              <a:cxnLst/>
              <a:rect l="l" t="t" r="r" b="b"/>
              <a:pathLst>
                <a:path w="2928" h="7471" fill="none" extrusionOk="0">
                  <a:moveTo>
                    <a:pt x="1" y="0"/>
                  </a:moveTo>
                  <a:cubicBezTo>
                    <a:pt x="1840" y="2007"/>
                    <a:pt x="2928" y="4711"/>
                    <a:pt x="2928" y="7471"/>
                  </a:cubicBezTo>
                </a:path>
              </a:pathLst>
            </a:custGeom>
            <a:solidFill>
              <a:schemeClr val="lt1"/>
            </a:solidFill>
            <a:ln w="6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7313412" y="2941772"/>
              <a:ext cx="2116" cy="22236"/>
            </a:xfrm>
            <a:custGeom>
              <a:avLst/>
              <a:gdLst/>
              <a:ahLst/>
              <a:cxnLst/>
              <a:rect l="l" t="t" r="r" b="b"/>
              <a:pathLst>
                <a:path w="85" h="893" fill="none" extrusionOk="0">
                  <a:moveTo>
                    <a:pt x="85" y="0"/>
                  </a:moveTo>
                  <a:cubicBezTo>
                    <a:pt x="57" y="307"/>
                    <a:pt x="29" y="586"/>
                    <a:pt x="1" y="892"/>
                  </a:cubicBezTo>
                </a:path>
              </a:pathLst>
            </a:custGeom>
            <a:noFill/>
            <a:ln w="6275" cap="rnd" cmpd="sng">
              <a:solidFill>
                <a:srgbClr val="F9F8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6926117" y="3531055"/>
              <a:ext cx="167303" cy="31947"/>
            </a:xfrm>
            <a:custGeom>
              <a:avLst/>
              <a:gdLst/>
              <a:ahLst/>
              <a:cxnLst/>
              <a:rect l="l" t="t" r="r" b="b"/>
              <a:pathLst>
                <a:path w="6719" h="1283" fill="none" extrusionOk="0">
                  <a:moveTo>
                    <a:pt x="0" y="0"/>
                  </a:moveTo>
                  <a:cubicBezTo>
                    <a:pt x="2203" y="586"/>
                    <a:pt x="4460" y="1004"/>
                    <a:pt x="6718" y="1282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7121856" y="3552569"/>
              <a:ext cx="22236" cy="2092"/>
            </a:xfrm>
            <a:custGeom>
              <a:avLst/>
              <a:gdLst/>
              <a:ahLst/>
              <a:cxnLst/>
              <a:rect l="l" t="t" r="r" b="b"/>
              <a:pathLst>
                <a:path w="893" h="84" fill="none" extrusionOk="0">
                  <a:moveTo>
                    <a:pt x="0" y="84"/>
                  </a:moveTo>
                  <a:cubicBezTo>
                    <a:pt x="279" y="56"/>
                    <a:pt x="614" y="28"/>
                    <a:pt x="892" y="0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7416149" y="2843292"/>
              <a:ext cx="247805" cy="129057"/>
            </a:xfrm>
            <a:custGeom>
              <a:avLst/>
              <a:gdLst/>
              <a:ahLst/>
              <a:cxnLst/>
              <a:rect l="l" t="t" r="r" b="b"/>
              <a:pathLst>
                <a:path w="9952" h="5183" extrusionOk="0">
                  <a:moveTo>
                    <a:pt x="6909" y="0"/>
                  </a:moveTo>
                  <a:cubicBezTo>
                    <a:pt x="6261" y="0"/>
                    <a:pt x="5607" y="108"/>
                    <a:pt x="4990" y="303"/>
                  </a:cubicBezTo>
                  <a:cubicBezTo>
                    <a:pt x="3596" y="722"/>
                    <a:pt x="1589" y="1641"/>
                    <a:pt x="837" y="3007"/>
                  </a:cubicBezTo>
                  <a:cubicBezTo>
                    <a:pt x="0" y="4513"/>
                    <a:pt x="2314" y="5182"/>
                    <a:pt x="3401" y="5182"/>
                  </a:cubicBezTo>
                  <a:cubicBezTo>
                    <a:pt x="3433" y="5182"/>
                    <a:pt x="3464" y="5183"/>
                    <a:pt x="3495" y="5183"/>
                  </a:cubicBezTo>
                  <a:cubicBezTo>
                    <a:pt x="4773" y="5183"/>
                    <a:pt x="6020" y="4633"/>
                    <a:pt x="7081" y="3844"/>
                  </a:cubicBezTo>
                  <a:cubicBezTo>
                    <a:pt x="8168" y="3035"/>
                    <a:pt x="9060" y="2060"/>
                    <a:pt x="9952" y="1056"/>
                  </a:cubicBezTo>
                  <a:cubicBezTo>
                    <a:pt x="9107" y="317"/>
                    <a:pt x="8018" y="0"/>
                    <a:pt x="6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7447374" y="2876509"/>
              <a:ext cx="157592" cy="82618"/>
            </a:xfrm>
            <a:custGeom>
              <a:avLst/>
              <a:gdLst/>
              <a:ahLst/>
              <a:cxnLst/>
              <a:rect l="l" t="t" r="r" b="b"/>
              <a:pathLst>
                <a:path w="6329" h="3318" fill="none" extrusionOk="0">
                  <a:moveTo>
                    <a:pt x="1" y="3318"/>
                  </a:moveTo>
                  <a:cubicBezTo>
                    <a:pt x="2091" y="2203"/>
                    <a:pt x="4182" y="1116"/>
                    <a:pt x="6329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7404346" y="2764758"/>
              <a:ext cx="137448" cy="197855"/>
            </a:xfrm>
            <a:custGeom>
              <a:avLst/>
              <a:gdLst/>
              <a:ahLst/>
              <a:cxnLst/>
              <a:rect l="l" t="t" r="r" b="b"/>
              <a:pathLst>
                <a:path w="5520" h="7946" fill="none" extrusionOk="0">
                  <a:moveTo>
                    <a:pt x="1" y="7945"/>
                  </a:moveTo>
                  <a:cubicBezTo>
                    <a:pt x="1143" y="4879"/>
                    <a:pt x="3067" y="2119"/>
                    <a:pt x="5520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033013" y="2880194"/>
              <a:ext cx="571953" cy="557138"/>
            </a:xfrm>
            <a:custGeom>
              <a:avLst/>
              <a:gdLst/>
              <a:ahLst/>
              <a:cxnLst/>
              <a:rect l="l" t="t" r="r" b="b"/>
              <a:pathLst>
                <a:path w="22970" h="22375" extrusionOk="0">
                  <a:moveTo>
                    <a:pt x="11003" y="1"/>
                  </a:moveTo>
                  <a:cubicBezTo>
                    <a:pt x="9420" y="1"/>
                    <a:pt x="7845" y="323"/>
                    <a:pt x="6439" y="996"/>
                  </a:cubicBezTo>
                  <a:cubicBezTo>
                    <a:pt x="2621" y="2808"/>
                    <a:pt x="0" y="6961"/>
                    <a:pt x="28" y="11226"/>
                  </a:cubicBezTo>
                  <a:cubicBezTo>
                    <a:pt x="56" y="16104"/>
                    <a:pt x="3652" y="20731"/>
                    <a:pt x="8363" y="22014"/>
                  </a:cubicBezTo>
                  <a:cubicBezTo>
                    <a:pt x="9260" y="22258"/>
                    <a:pt x="10184" y="22375"/>
                    <a:pt x="11108" y="22375"/>
                  </a:cubicBezTo>
                  <a:cubicBezTo>
                    <a:pt x="15036" y="22375"/>
                    <a:pt x="18977" y="20264"/>
                    <a:pt x="20962" y="16857"/>
                  </a:cubicBezTo>
                  <a:cubicBezTo>
                    <a:pt x="22970" y="13456"/>
                    <a:pt x="22774" y="9303"/>
                    <a:pt x="21102" y="5818"/>
                  </a:cubicBezTo>
                  <a:cubicBezTo>
                    <a:pt x="19513" y="2417"/>
                    <a:pt x="16614" y="745"/>
                    <a:pt x="12934" y="159"/>
                  </a:cubicBezTo>
                  <a:cubicBezTo>
                    <a:pt x="12296" y="54"/>
                    <a:pt x="11649" y="1"/>
                    <a:pt x="1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7436268" y="3084050"/>
              <a:ext cx="123579" cy="259607"/>
            </a:xfrm>
            <a:custGeom>
              <a:avLst/>
              <a:gdLst/>
              <a:ahLst/>
              <a:cxnLst/>
              <a:rect l="l" t="t" r="r" b="b"/>
              <a:pathLst>
                <a:path w="4963" h="10426" fill="none" extrusionOk="0">
                  <a:moveTo>
                    <a:pt x="4433" y="1"/>
                  </a:moveTo>
                  <a:cubicBezTo>
                    <a:pt x="4963" y="1952"/>
                    <a:pt x="4823" y="4098"/>
                    <a:pt x="4015" y="5966"/>
                  </a:cubicBezTo>
                  <a:cubicBezTo>
                    <a:pt x="3206" y="7834"/>
                    <a:pt x="1785" y="9395"/>
                    <a:pt x="1" y="10426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7367569" y="3364474"/>
              <a:ext cx="38197" cy="15986"/>
            </a:xfrm>
            <a:custGeom>
              <a:avLst/>
              <a:gdLst/>
              <a:ahLst/>
              <a:cxnLst/>
              <a:rect l="l" t="t" r="r" b="b"/>
              <a:pathLst>
                <a:path w="1534" h="642" fill="none" extrusionOk="0">
                  <a:moveTo>
                    <a:pt x="1533" y="0"/>
                  </a:moveTo>
                  <a:cubicBezTo>
                    <a:pt x="1032" y="195"/>
                    <a:pt x="530" y="446"/>
                    <a:pt x="0" y="641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7096159" y="3215224"/>
              <a:ext cx="92354" cy="144420"/>
            </a:xfrm>
            <a:custGeom>
              <a:avLst/>
              <a:gdLst/>
              <a:ahLst/>
              <a:cxnLst/>
              <a:rect l="l" t="t" r="r" b="b"/>
              <a:pathLst>
                <a:path w="3709" h="5800" fill="none" extrusionOk="0">
                  <a:moveTo>
                    <a:pt x="1" y="1"/>
                  </a:moveTo>
                  <a:cubicBezTo>
                    <a:pt x="140" y="2398"/>
                    <a:pt x="1618" y="4656"/>
                    <a:pt x="3708" y="5799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7112817" y="2920781"/>
              <a:ext cx="264089" cy="228831"/>
            </a:xfrm>
            <a:custGeom>
              <a:avLst/>
              <a:gdLst/>
              <a:ahLst/>
              <a:cxnLst/>
              <a:rect l="l" t="t" r="r" b="b"/>
              <a:pathLst>
                <a:path w="10606" h="9190" extrusionOk="0">
                  <a:moveTo>
                    <a:pt x="7985" y="0"/>
                  </a:moveTo>
                  <a:cubicBezTo>
                    <a:pt x="6754" y="0"/>
                    <a:pt x="5366" y="379"/>
                    <a:pt x="4600" y="704"/>
                  </a:cubicBezTo>
                  <a:cubicBezTo>
                    <a:pt x="3039" y="1401"/>
                    <a:pt x="1673" y="2571"/>
                    <a:pt x="809" y="4077"/>
                  </a:cubicBezTo>
                  <a:cubicBezTo>
                    <a:pt x="335" y="4885"/>
                    <a:pt x="1" y="5833"/>
                    <a:pt x="57" y="6753"/>
                  </a:cubicBezTo>
                  <a:cubicBezTo>
                    <a:pt x="140" y="7700"/>
                    <a:pt x="670" y="8648"/>
                    <a:pt x="1534" y="8983"/>
                  </a:cubicBezTo>
                  <a:cubicBezTo>
                    <a:pt x="1842" y="9128"/>
                    <a:pt x="2168" y="9190"/>
                    <a:pt x="2499" y="9190"/>
                  </a:cubicBezTo>
                  <a:cubicBezTo>
                    <a:pt x="3247" y="9190"/>
                    <a:pt x="4018" y="8876"/>
                    <a:pt x="4656" y="8509"/>
                  </a:cubicBezTo>
                  <a:cubicBezTo>
                    <a:pt x="6691" y="7422"/>
                    <a:pt x="8419" y="5833"/>
                    <a:pt x="9674" y="3909"/>
                  </a:cubicBezTo>
                  <a:cubicBezTo>
                    <a:pt x="10036" y="3380"/>
                    <a:pt x="10343" y="2794"/>
                    <a:pt x="10426" y="2153"/>
                  </a:cubicBezTo>
                  <a:cubicBezTo>
                    <a:pt x="10605" y="500"/>
                    <a:pt x="9398" y="0"/>
                    <a:pt x="7985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7348819" y="3109050"/>
              <a:ext cx="515032" cy="1502715"/>
            </a:xfrm>
            <a:custGeom>
              <a:avLst/>
              <a:gdLst/>
              <a:ahLst/>
              <a:cxnLst/>
              <a:rect l="l" t="t" r="r" b="b"/>
              <a:pathLst>
                <a:path w="20684" h="60350" extrusionOk="0">
                  <a:moveTo>
                    <a:pt x="11318" y="0"/>
                  </a:moveTo>
                  <a:lnTo>
                    <a:pt x="5074" y="3150"/>
                  </a:lnTo>
                  <a:cubicBezTo>
                    <a:pt x="5074" y="3150"/>
                    <a:pt x="1032" y="13129"/>
                    <a:pt x="530" y="13547"/>
                  </a:cubicBezTo>
                  <a:cubicBezTo>
                    <a:pt x="1" y="13966"/>
                    <a:pt x="530" y="32280"/>
                    <a:pt x="530" y="32280"/>
                  </a:cubicBezTo>
                  <a:lnTo>
                    <a:pt x="9004" y="60350"/>
                  </a:lnTo>
                  <a:cubicBezTo>
                    <a:pt x="14914" y="57646"/>
                    <a:pt x="18119" y="54998"/>
                    <a:pt x="19653" y="53465"/>
                  </a:cubicBezTo>
                  <a:cubicBezTo>
                    <a:pt x="20405" y="52684"/>
                    <a:pt x="20684" y="51569"/>
                    <a:pt x="20350" y="50538"/>
                  </a:cubicBezTo>
                  <a:cubicBezTo>
                    <a:pt x="19095" y="46747"/>
                    <a:pt x="16001" y="37046"/>
                    <a:pt x="14802" y="30161"/>
                  </a:cubicBezTo>
                  <a:cubicBezTo>
                    <a:pt x="12851" y="18899"/>
                    <a:pt x="11318" y="0"/>
                    <a:pt x="1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6297965" y="3187460"/>
              <a:ext cx="1276449" cy="1468527"/>
            </a:xfrm>
            <a:custGeom>
              <a:avLst/>
              <a:gdLst/>
              <a:ahLst/>
              <a:cxnLst/>
              <a:rect l="l" t="t" r="r" b="b"/>
              <a:pathLst>
                <a:path w="51263" h="58977" extrusionOk="0">
                  <a:moveTo>
                    <a:pt x="2481" y="1"/>
                  </a:moveTo>
                  <a:cubicBezTo>
                    <a:pt x="1896" y="5074"/>
                    <a:pt x="586" y="19932"/>
                    <a:pt x="307" y="29911"/>
                  </a:cubicBezTo>
                  <a:cubicBezTo>
                    <a:pt x="0" y="41173"/>
                    <a:pt x="84" y="49981"/>
                    <a:pt x="140" y="54497"/>
                  </a:cubicBezTo>
                  <a:cubicBezTo>
                    <a:pt x="168" y="56365"/>
                    <a:pt x="1617" y="57898"/>
                    <a:pt x="3457" y="58065"/>
                  </a:cubicBezTo>
                  <a:cubicBezTo>
                    <a:pt x="9477" y="58673"/>
                    <a:pt x="16316" y="58977"/>
                    <a:pt x="23293" y="58977"/>
                  </a:cubicBezTo>
                  <a:cubicBezTo>
                    <a:pt x="32953" y="58977"/>
                    <a:pt x="42879" y="58394"/>
                    <a:pt x="51263" y="57229"/>
                  </a:cubicBezTo>
                  <a:cubicBezTo>
                    <a:pt x="51263" y="57201"/>
                    <a:pt x="48169" y="37800"/>
                    <a:pt x="47500" y="27235"/>
                  </a:cubicBezTo>
                  <a:cubicBezTo>
                    <a:pt x="46719" y="15360"/>
                    <a:pt x="46970" y="5214"/>
                    <a:pt x="47277" y="1"/>
                  </a:cubicBezTo>
                  <a:lnTo>
                    <a:pt x="47277" y="1"/>
                  </a:lnTo>
                  <a:cubicBezTo>
                    <a:pt x="41776" y="703"/>
                    <a:pt x="35044" y="945"/>
                    <a:pt x="28382" y="945"/>
                  </a:cubicBezTo>
                  <a:cubicBezTo>
                    <a:pt x="17861" y="945"/>
                    <a:pt x="7516" y="342"/>
                    <a:pt x="2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611008" y="3640217"/>
              <a:ext cx="548348" cy="531814"/>
            </a:xfrm>
            <a:custGeom>
              <a:avLst/>
              <a:gdLst/>
              <a:ahLst/>
              <a:cxnLst/>
              <a:rect l="l" t="t" r="r" b="b"/>
              <a:pathLst>
                <a:path w="22022" h="21358" extrusionOk="0">
                  <a:moveTo>
                    <a:pt x="12290" y="0"/>
                  </a:moveTo>
                  <a:cubicBezTo>
                    <a:pt x="10067" y="0"/>
                    <a:pt x="7805" y="698"/>
                    <a:pt x="5937" y="1832"/>
                  </a:cubicBezTo>
                  <a:cubicBezTo>
                    <a:pt x="4655" y="2724"/>
                    <a:pt x="3457" y="3756"/>
                    <a:pt x="2509" y="5038"/>
                  </a:cubicBezTo>
                  <a:cubicBezTo>
                    <a:pt x="502" y="7909"/>
                    <a:pt x="0" y="11923"/>
                    <a:pt x="1477" y="15129"/>
                  </a:cubicBezTo>
                  <a:cubicBezTo>
                    <a:pt x="2983" y="18418"/>
                    <a:pt x="6746" y="20648"/>
                    <a:pt x="10258" y="21206"/>
                  </a:cubicBezTo>
                  <a:cubicBezTo>
                    <a:pt x="10896" y="21305"/>
                    <a:pt x="11561" y="21357"/>
                    <a:pt x="12234" y="21357"/>
                  </a:cubicBezTo>
                  <a:cubicBezTo>
                    <a:pt x="15145" y="21357"/>
                    <a:pt x="18205" y="20378"/>
                    <a:pt x="19903" y="18000"/>
                  </a:cubicBezTo>
                  <a:cubicBezTo>
                    <a:pt x="21799" y="15352"/>
                    <a:pt x="22022" y="11672"/>
                    <a:pt x="21548" y="8522"/>
                  </a:cubicBezTo>
                  <a:cubicBezTo>
                    <a:pt x="21018" y="5289"/>
                    <a:pt x="19206" y="2195"/>
                    <a:pt x="16140" y="801"/>
                  </a:cubicBezTo>
                  <a:cubicBezTo>
                    <a:pt x="14931" y="249"/>
                    <a:pt x="13617" y="0"/>
                    <a:pt x="12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6756050" y="3801743"/>
              <a:ext cx="137473" cy="228383"/>
            </a:xfrm>
            <a:custGeom>
              <a:avLst/>
              <a:gdLst/>
              <a:ahLst/>
              <a:cxnLst/>
              <a:rect l="l" t="t" r="r" b="b"/>
              <a:pathLst>
                <a:path w="5521" h="9172" extrusionOk="0">
                  <a:moveTo>
                    <a:pt x="1367" y="1"/>
                  </a:moveTo>
                  <a:cubicBezTo>
                    <a:pt x="419" y="865"/>
                    <a:pt x="1" y="2231"/>
                    <a:pt x="140" y="3513"/>
                  </a:cubicBezTo>
                  <a:cubicBezTo>
                    <a:pt x="280" y="4795"/>
                    <a:pt x="921" y="5994"/>
                    <a:pt x="1701" y="6969"/>
                  </a:cubicBezTo>
                  <a:cubicBezTo>
                    <a:pt x="2259" y="7611"/>
                    <a:pt x="2900" y="8224"/>
                    <a:pt x="3513" y="8781"/>
                  </a:cubicBezTo>
                  <a:cubicBezTo>
                    <a:pt x="3625" y="8837"/>
                    <a:pt x="3708" y="8921"/>
                    <a:pt x="3792" y="8976"/>
                  </a:cubicBezTo>
                  <a:cubicBezTo>
                    <a:pt x="3792" y="8837"/>
                    <a:pt x="3764" y="8726"/>
                    <a:pt x="3764" y="8586"/>
                  </a:cubicBezTo>
                  <a:cubicBezTo>
                    <a:pt x="3736" y="8168"/>
                    <a:pt x="3681" y="7750"/>
                    <a:pt x="3597" y="7388"/>
                  </a:cubicBezTo>
                  <a:cubicBezTo>
                    <a:pt x="3374" y="6523"/>
                    <a:pt x="2928" y="5826"/>
                    <a:pt x="2538" y="5074"/>
                  </a:cubicBezTo>
                  <a:cubicBezTo>
                    <a:pt x="2147" y="4349"/>
                    <a:pt x="1813" y="3513"/>
                    <a:pt x="1841" y="2677"/>
                  </a:cubicBezTo>
                  <a:lnTo>
                    <a:pt x="1841" y="2677"/>
                  </a:lnTo>
                  <a:cubicBezTo>
                    <a:pt x="2370" y="4182"/>
                    <a:pt x="3597" y="5325"/>
                    <a:pt x="4238" y="6746"/>
                  </a:cubicBezTo>
                  <a:cubicBezTo>
                    <a:pt x="4600" y="7499"/>
                    <a:pt x="4768" y="8335"/>
                    <a:pt x="4768" y="9172"/>
                  </a:cubicBezTo>
                  <a:cubicBezTo>
                    <a:pt x="4879" y="9088"/>
                    <a:pt x="4991" y="8893"/>
                    <a:pt x="5074" y="8614"/>
                  </a:cubicBezTo>
                  <a:cubicBezTo>
                    <a:pt x="5520" y="7192"/>
                    <a:pt x="5325" y="5576"/>
                    <a:pt x="4768" y="4210"/>
                  </a:cubicBezTo>
                  <a:cubicBezTo>
                    <a:pt x="4071" y="2537"/>
                    <a:pt x="2789" y="1143"/>
                    <a:pt x="1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899051" y="3783641"/>
              <a:ext cx="95118" cy="144445"/>
            </a:xfrm>
            <a:custGeom>
              <a:avLst/>
              <a:gdLst/>
              <a:ahLst/>
              <a:cxnLst/>
              <a:rect l="l" t="t" r="r" b="b"/>
              <a:pathLst>
                <a:path w="3820" h="5801" extrusionOk="0">
                  <a:moveTo>
                    <a:pt x="3434" y="1"/>
                  </a:moveTo>
                  <a:cubicBezTo>
                    <a:pt x="2675" y="1"/>
                    <a:pt x="1939" y="342"/>
                    <a:pt x="1366" y="867"/>
                  </a:cubicBezTo>
                  <a:cubicBezTo>
                    <a:pt x="753" y="1480"/>
                    <a:pt x="363" y="2316"/>
                    <a:pt x="195" y="3181"/>
                  </a:cubicBezTo>
                  <a:cubicBezTo>
                    <a:pt x="56" y="3766"/>
                    <a:pt x="0" y="4379"/>
                    <a:pt x="0" y="4965"/>
                  </a:cubicBezTo>
                  <a:lnTo>
                    <a:pt x="0" y="5215"/>
                  </a:lnTo>
                  <a:cubicBezTo>
                    <a:pt x="84" y="5132"/>
                    <a:pt x="140" y="5104"/>
                    <a:pt x="195" y="5020"/>
                  </a:cubicBezTo>
                  <a:cubicBezTo>
                    <a:pt x="391" y="4825"/>
                    <a:pt x="614" y="4658"/>
                    <a:pt x="781" y="4407"/>
                  </a:cubicBezTo>
                  <a:cubicBezTo>
                    <a:pt x="1115" y="3961"/>
                    <a:pt x="1338" y="3404"/>
                    <a:pt x="1533" y="2846"/>
                  </a:cubicBezTo>
                  <a:cubicBezTo>
                    <a:pt x="1784" y="2316"/>
                    <a:pt x="2063" y="1759"/>
                    <a:pt x="2509" y="1397"/>
                  </a:cubicBezTo>
                  <a:lnTo>
                    <a:pt x="2509" y="1397"/>
                  </a:lnTo>
                  <a:cubicBezTo>
                    <a:pt x="1924" y="2316"/>
                    <a:pt x="1812" y="3487"/>
                    <a:pt x="1338" y="4463"/>
                  </a:cubicBezTo>
                  <a:cubicBezTo>
                    <a:pt x="1087" y="4992"/>
                    <a:pt x="697" y="5466"/>
                    <a:pt x="251" y="5801"/>
                  </a:cubicBezTo>
                  <a:cubicBezTo>
                    <a:pt x="363" y="5801"/>
                    <a:pt x="502" y="5801"/>
                    <a:pt x="669" y="5745"/>
                  </a:cubicBezTo>
                  <a:cubicBezTo>
                    <a:pt x="1729" y="5383"/>
                    <a:pt x="2509" y="4574"/>
                    <a:pt x="3011" y="3682"/>
                  </a:cubicBezTo>
                  <a:cubicBezTo>
                    <a:pt x="3596" y="2567"/>
                    <a:pt x="3819" y="1285"/>
                    <a:pt x="3819" y="31"/>
                  </a:cubicBezTo>
                  <a:cubicBezTo>
                    <a:pt x="3691" y="11"/>
                    <a:pt x="3562" y="1"/>
                    <a:pt x="3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7587586" y="4354946"/>
              <a:ext cx="245041" cy="216580"/>
            </a:xfrm>
            <a:custGeom>
              <a:avLst/>
              <a:gdLst/>
              <a:ahLst/>
              <a:cxnLst/>
              <a:rect l="l" t="t" r="r" b="b"/>
              <a:pathLst>
                <a:path w="9841" h="8698" fill="none" extrusionOk="0">
                  <a:moveTo>
                    <a:pt x="1" y="8697"/>
                  </a:moveTo>
                  <a:cubicBezTo>
                    <a:pt x="921" y="5826"/>
                    <a:pt x="1868" y="2927"/>
                    <a:pt x="2816" y="0"/>
                  </a:cubicBezTo>
                  <a:cubicBezTo>
                    <a:pt x="5297" y="725"/>
                    <a:pt x="7388" y="725"/>
                    <a:pt x="9841" y="1450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7549414" y="3275631"/>
              <a:ext cx="108315" cy="1080038"/>
            </a:xfrm>
            <a:custGeom>
              <a:avLst/>
              <a:gdLst/>
              <a:ahLst/>
              <a:cxnLst/>
              <a:rect l="l" t="t" r="r" b="b"/>
              <a:pathLst>
                <a:path w="4350" h="43375" fill="none" extrusionOk="0">
                  <a:moveTo>
                    <a:pt x="4349" y="43374"/>
                  </a:moveTo>
                  <a:cubicBezTo>
                    <a:pt x="1422" y="29353"/>
                    <a:pt x="0" y="14300"/>
                    <a:pt x="642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7491098" y="3143736"/>
              <a:ext cx="129131" cy="131920"/>
            </a:xfrm>
            <a:custGeom>
              <a:avLst/>
              <a:gdLst/>
              <a:ahLst/>
              <a:cxnLst/>
              <a:rect l="l" t="t" r="r" b="b"/>
              <a:pathLst>
                <a:path w="5186" h="5298" fill="none" extrusionOk="0">
                  <a:moveTo>
                    <a:pt x="1" y="2593"/>
                  </a:moveTo>
                  <a:cubicBezTo>
                    <a:pt x="1004" y="3485"/>
                    <a:pt x="1980" y="4405"/>
                    <a:pt x="2984" y="5297"/>
                  </a:cubicBezTo>
                  <a:cubicBezTo>
                    <a:pt x="3736" y="3513"/>
                    <a:pt x="4461" y="1757"/>
                    <a:pt x="5186" y="1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7401583" y="3595596"/>
              <a:ext cx="48605" cy="714257"/>
            </a:xfrm>
            <a:custGeom>
              <a:avLst/>
              <a:gdLst/>
              <a:ahLst/>
              <a:cxnLst/>
              <a:rect l="l" t="t" r="r" b="b"/>
              <a:pathLst>
                <a:path w="1952" h="28685" fill="none" extrusionOk="0">
                  <a:moveTo>
                    <a:pt x="390" y="1"/>
                  </a:moveTo>
                  <a:cubicBezTo>
                    <a:pt x="0" y="9590"/>
                    <a:pt x="530" y="19207"/>
                    <a:pt x="1951" y="28684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7455715" y="4357710"/>
              <a:ext cx="5578" cy="56249"/>
            </a:xfrm>
            <a:custGeom>
              <a:avLst/>
              <a:gdLst/>
              <a:ahLst/>
              <a:cxnLst/>
              <a:rect l="l" t="t" r="r" b="b"/>
              <a:pathLst>
                <a:path w="224" h="2259" fill="none" extrusionOk="0">
                  <a:moveTo>
                    <a:pt x="0" y="1"/>
                  </a:moveTo>
                  <a:cubicBezTo>
                    <a:pt x="56" y="753"/>
                    <a:pt x="168" y="1534"/>
                    <a:pt x="223" y="2259"/>
                  </a:cubicBezTo>
                </a:path>
              </a:pathLst>
            </a:custGeom>
            <a:noFill/>
            <a:ln w="6275" cap="rnd" cmpd="sng">
              <a:solidFill>
                <a:srgbClr val="2A33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6860879" y="4603423"/>
              <a:ext cx="326240" cy="22236"/>
            </a:xfrm>
            <a:custGeom>
              <a:avLst/>
              <a:gdLst/>
              <a:ahLst/>
              <a:cxnLst/>
              <a:rect l="l" t="t" r="r" b="b"/>
              <a:pathLst>
                <a:path w="13102" h="893" fill="none" extrusionOk="0">
                  <a:moveTo>
                    <a:pt x="0" y="335"/>
                  </a:moveTo>
                  <a:cubicBezTo>
                    <a:pt x="4377" y="892"/>
                    <a:pt x="8781" y="781"/>
                    <a:pt x="13102" y="0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6893498" y="3844073"/>
              <a:ext cx="242949" cy="299896"/>
            </a:xfrm>
            <a:custGeom>
              <a:avLst/>
              <a:gdLst/>
              <a:ahLst/>
              <a:cxnLst/>
              <a:rect l="l" t="t" r="r" b="b"/>
              <a:pathLst>
                <a:path w="9757" h="12044" fill="none" extrusionOk="0">
                  <a:moveTo>
                    <a:pt x="8474" y="1"/>
                  </a:moveTo>
                  <a:cubicBezTo>
                    <a:pt x="9757" y="2649"/>
                    <a:pt x="9394" y="5994"/>
                    <a:pt x="7694" y="8364"/>
                  </a:cubicBezTo>
                  <a:cubicBezTo>
                    <a:pt x="5938" y="10733"/>
                    <a:pt x="2899" y="12043"/>
                    <a:pt x="0" y="11709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6484665" y="3286164"/>
              <a:ext cx="198553" cy="509703"/>
            </a:xfrm>
            <a:custGeom>
              <a:avLst/>
              <a:gdLst/>
              <a:ahLst/>
              <a:cxnLst/>
              <a:rect l="l" t="t" r="r" b="b"/>
              <a:pathLst>
                <a:path w="7974" h="20470" extrusionOk="0">
                  <a:moveTo>
                    <a:pt x="4590" y="1"/>
                  </a:moveTo>
                  <a:cubicBezTo>
                    <a:pt x="4079" y="1"/>
                    <a:pt x="3560" y="165"/>
                    <a:pt x="3067" y="497"/>
                  </a:cubicBezTo>
                  <a:cubicBezTo>
                    <a:pt x="252" y="2365"/>
                    <a:pt x="252" y="7103"/>
                    <a:pt x="112" y="10114"/>
                  </a:cubicBezTo>
                  <a:cubicBezTo>
                    <a:pt x="1" y="12400"/>
                    <a:pt x="112" y="14713"/>
                    <a:pt x="419" y="16971"/>
                  </a:cubicBezTo>
                  <a:cubicBezTo>
                    <a:pt x="586" y="18226"/>
                    <a:pt x="976" y="19647"/>
                    <a:pt x="2119" y="20233"/>
                  </a:cubicBezTo>
                  <a:cubicBezTo>
                    <a:pt x="2444" y="20395"/>
                    <a:pt x="2793" y="20469"/>
                    <a:pt x="3143" y="20469"/>
                  </a:cubicBezTo>
                  <a:cubicBezTo>
                    <a:pt x="3812" y="20469"/>
                    <a:pt x="4487" y="20198"/>
                    <a:pt x="5018" y="19759"/>
                  </a:cubicBezTo>
                  <a:cubicBezTo>
                    <a:pt x="5799" y="19090"/>
                    <a:pt x="6273" y="18114"/>
                    <a:pt x="6663" y="17139"/>
                  </a:cubicBezTo>
                  <a:cubicBezTo>
                    <a:pt x="7973" y="13598"/>
                    <a:pt x="7945" y="9640"/>
                    <a:pt x="7917" y="5849"/>
                  </a:cubicBezTo>
                  <a:cubicBezTo>
                    <a:pt x="7862" y="4065"/>
                    <a:pt x="7806" y="2058"/>
                    <a:pt x="6412" y="776"/>
                  </a:cubicBezTo>
                  <a:cubicBezTo>
                    <a:pt x="5867" y="262"/>
                    <a:pt x="5236" y="1"/>
                    <a:pt x="4590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7271779" y="4126588"/>
              <a:ext cx="1173736" cy="580867"/>
            </a:xfrm>
            <a:custGeom>
              <a:avLst/>
              <a:gdLst/>
              <a:ahLst/>
              <a:cxnLst/>
              <a:rect l="l" t="t" r="r" b="b"/>
              <a:pathLst>
                <a:path w="47138" h="23328" extrusionOk="0">
                  <a:moveTo>
                    <a:pt x="0" y="0"/>
                  </a:moveTo>
                  <a:lnTo>
                    <a:pt x="0" y="0"/>
                  </a:lnTo>
                  <a:cubicBezTo>
                    <a:pt x="948" y="6411"/>
                    <a:pt x="2704" y="11262"/>
                    <a:pt x="5743" y="15415"/>
                  </a:cubicBezTo>
                  <a:cubicBezTo>
                    <a:pt x="9693" y="20776"/>
                    <a:pt x="16297" y="23327"/>
                    <a:pt x="22951" y="23327"/>
                  </a:cubicBezTo>
                  <a:cubicBezTo>
                    <a:pt x="28926" y="23327"/>
                    <a:pt x="34942" y="21269"/>
                    <a:pt x="39109" y="17339"/>
                  </a:cubicBezTo>
                  <a:cubicBezTo>
                    <a:pt x="43374" y="13325"/>
                    <a:pt x="45298" y="7471"/>
                    <a:pt x="47138" y="2063"/>
                  </a:cubicBezTo>
                  <a:lnTo>
                    <a:pt x="47138" y="2063"/>
                  </a:lnTo>
                  <a:cubicBezTo>
                    <a:pt x="45082" y="2096"/>
                    <a:pt x="43016" y="2113"/>
                    <a:pt x="40941" y="2113"/>
                  </a:cubicBezTo>
                  <a:cubicBezTo>
                    <a:pt x="27369" y="2113"/>
                    <a:pt x="13444" y="140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7715995" y="4432759"/>
              <a:ext cx="103783" cy="272730"/>
            </a:xfrm>
            <a:custGeom>
              <a:avLst/>
              <a:gdLst/>
              <a:ahLst/>
              <a:cxnLst/>
              <a:rect l="l" t="t" r="r" b="b"/>
              <a:pathLst>
                <a:path w="4168" h="10953" extrusionOk="0">
                  <a:moveTo>
                    <a:pt x="2678" y="1"/>
                  </a:moveTo>
                  <a:cubicBezTo>
                    <a:pt x="1902" y="1"/>
                    <a:pt x="1074" y="495"/>
                    <a:pt x="976" y="1475"/>
                  </a:cubicBezTo>
                  <a:cubicBezTo>
                    <a:pt x="642" y="4485"/>
                    <a:pt x="307" y="7496"/>
                    <a:pt x="1" y="10506"/>
                  </a:cubicBezTo>
                  <a:cubicBezTo>
                    <a:pt x="1004" y="10701"/>
                    <a:pt x="2008" y="10841"/>
                    <a:pt x="3011" y="10952"/>
                  </a:cubicBezTo>
                  <a:cubicBezTo>
                    <a:pt x="3373" y="7774"/>
                    <a:pt x="3708" y="4652"/>
                    <a:pt x="4070" y="1475"/>
                  </a:cubicBezTo>
                  <a:cubicBezTo>
                    <a:pt x="4168" y="489"/>
                    <a:pt x="3448" y="1"/>
                    <a:pt x="2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7355069" y="4278653"/>
              <a:ext cx="243273" cy="199847"/>
            </a:xfrm>
            <a:custGeom>
              <a:avLst/>
              <a:gdLst/>
              <a:ahLst/>
              <a:cxnLst/>
              <a:rect l="l" t="t" r="r" b="b"/>
              <a:pathLst>
                <a:path w="9770" h="8026" extrusionOk="0">
                  <a:moveTo>
                    <a:pt x="7338" y="0"/>
                  </a:moveTo>
                  <a:cubicBezTo>
                    <a:pt x="7000" y="0"/>
                    <a:pt x="6650" y="107"/>
                    <a:pt x="6328" y="360"/>
                  </a:cubicBezTo>
                  <a:cubicBezTo>
                    <a:pt x="4210" y="2033"/>
                    <a:pt x="2119" y="3650"/>
                    <a:pt x="0" y="5322"/>
                  </a:cubicBezTo>
                  <a:cubicBezTo>
                    <a:pt x="446" y="6270"/>
                    <a:pt x="976" y="7190"/>
                    <a:pt x="1534" y="8026"/>
                  </a:cubicBezTo>
                  <a:cubicBezTo>
                    <a:pt x="3847" y="6158"/>
                    <a:pt x="6189" y="4346"/>
                    <a:pt x="8530" y="2535"/>
                  </a:cubicBezTo>
                  <a:cubicBezTo>
                    <a:pt x="9769" y="1583"/>
                    <a:pt x="8638" y="0"/>
                    <a:pt x="7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7861037" y="4426534"/>
              <a:ext cx="115262" cy="278257"/>
            </a:xfrm>
            <a:custGeom>
              <a:avLst/>
              <a:gdLst/>
              <a:ahLst/>
              <a:cxnLst/>
              <a:rect l="l" t="t" r="r" b="b"/>
              <a:pathLst>
                <a:path w="4629" h="11175" extrusionOk="0">
                  <a:moveTo>
                    <a:pt x="1900" y="1"/>
                  </a:moveTo>
                  <a:cubicBezTo>
                    <a:pt x="1007" y="1"/>
                    <a:pt x="1" y="772"/>
                    <a:pt x="169" y="1948"/>
                  </a:cubicBezTo>
                  <a:cubicBezTo>
                    <a:pt x="643" y="5014"/>
                    <a:pt x="1089" y="8108"/>
                    <a:pt x="1590" y="11174"/>
                  </a:cubicBezTo>
                  <a:cubicBezTo>
                    <a:pt x="2594" y="11063"/>
                    <a:pt x="3597" y="10923"/>
                    <a:pt x="4629" y="10728"/>
                  </a:cubicBezTo>
                  <a:lnTo>
                    <a:pt x="3151" y="1111"/>
                  </a:lnTo>
                  <a:cubicBezTo>
                    <a:pt x="3030" y="336"/>
                    <a:pt x="2490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7297451" y="4205472"/>
              <a:ext cx="182368" cy="123803"/>
            </a:xfrm>
            <a:custGeom>
              <a:avLst/>
              <a:gdLst/>
              <a:ahLst/>
              <a:cxnLst/>
              <a:rect l="l" t="t" r="r" b="b"/>
              <a:pathLst>
                <a:path w="7324" h="4972" extrusionOk="0">
                  <a:moveTo>
                    <a:pt x="4857" y="0"/>
                  </a:moveTo>
                  <a:cubicBezTo>
                    <a:pt x="4641" y="0"/>
                    <a:pt x="4413" y="46"/>
                    <a:pt x="4182" y="149"/>
                  </a:cubicBezTo>
                  <a:cubicBezTo>
                    <a:pt x="2788" y="790"/>
                    <a:pt x="1395" y="1376"/>
                    <a:pt x="1" y="1989"/>
                  </a:cubicBezTo>
                  <a:cubicBezTo>
                    <a:pt x="279" y="3048"/>
                    <a:pt x="558" y="4024"/>
                    <a:pt x="921" y="4972"/>
                  </a:cubicBezTo>
                  <a:cubicBezTo>
                    <a:pt x="2510" y="4275"/>
                    <a:pt x="4154" y="3522"/>
                    <a:pt x="5743" y="2825"/>
                  </a:cubicBezTo>
                  <a:cubicBezTo>
                    <a:pt x="7324" y="2145"/>
                    <a:pt x="6338" y="0"/>
                    <a:pt x="4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7488334" y="4388213"/>
              <a:ext cx="210330" cy="243696"/>
            </a:xfrm>
            <a:custGeom>
              <a:avLst/>
              <a:gdLst/>
              <a:ahLst/>
              <a:cxnLst/>
              <a:rect l="l" t="t" r="r" b="b"/>
              <a:pathLst>
                <a:path w="8447" h="9787" extrusionOk="0">
                  <a:moveTo>
                    <a:pt x="6273" y="0"/>
                  </a:moveTo>
                  <a:cubicBezTo>
                    <a:pt x="5801" y="0"/>
                    <a:pt x="5325" y="205"/>
                    <a:pt x="4990" y="699"/>
                  </a:cubicBezTo>
                  <a:cubicBezTo>
                    <a:pt x="3318" y="3124"/>
                    <a:pt x="1673" y="5577"/>
                    <a:pt x="0" y="8002"/>
                  </a:cubicBezTo>
                  <a:cubicBezTo>
                    <a:pt x="809" y="8671"/>
                    <a:pt x="1645" y="9257"/>
                    <a:pt x="2537" y="9786"/>
                  </a:cubicBezTo>
                  <a:lnTo>
                    <a:pt x="7666" y="2260"/>
                  </a:lnTo>
                  <a:cubicBezTo>
                    <a:pt x="8446" y="1110"/>
                    <a:pt x="7371" y="0"/>
                    <a:pt x="6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8169673" y="4227035"/>
              <a:ext cx="241829" cy="123081"/>
            </a:xfrm>
            <a:custGeom>
              <a:avLst/>
              <a:gdLst/>
              <a:ahLst/>
              <a:cxnLst/>
              <a:rect l="l" t="t" r="r" b="b"/>
              <a:pathLst>
                <a:path w="9712" h="4943" extrusionOk="0">
                  <a:moveTo>
                    <a:pt x="2155" y="1"/>
                  </a:moveTo>
                  <a:cubicBezTo>
                    <a:pt x="562" y="1"/>
                    <a:pt x="1" y="2535"/>
                    <a:pt x="1767" y="3047"/>
                  </a:cubicBezTo>
                  <a:lnTo>
                    <a:pt x="8569" y="4942"/>
                  </a:lnTo>
                  <a:cubicBezTo>
                    <a:pt x="8987" y="3994"/>
                    <a:pt x="9377" y="3019"/>
                    <a:pt x="9712" y="2043"/>
                  </a:cubicBezTo>
                  <a:cubicBezTo>
                    <a:pt x="7342" y="1346"/>
                    <a:pt x="4973" y="677"/>
                    <a:pt x="2603" y="64"/>
                  </a:cubicBezTo>
                  <a:cubicBezTo>
                    <a:pt x="2446" y="21"/>
                    <a:pt x="2297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8094873" y="4338911"/>
              <a:ext cx="214588" cy="205550"/>
            </a:xfrm>
            <a:custGeom>
              <a:avLst/>
              <a:gdLst/>
              <a:ahLst/>
              <a:cxnLst/>
              <a:rect l="l" t="t" r="r" b="b"/>
              <a:pathLst>
                <a:path w="8618" h="8255" extrusionOk="0">
                  <a:moveTo>
                    <a:pt x="2167" y="1"/>
                  </a:moveTo>
                  <a:cubicBezTo>
                    <a:pt x="1038" y="1"/>
                    <a:pt x="1" y="1557"/>
                    <a:pt x="980" y="2707"/>
                  </a:cubicBezTo>
                  <a:cubicBezTo>
                    <a:pt x="2708" y="4714"/>
                    <a:pt x="4604" y="6582"/>
                    <a:pt x="6611" y="8254"/>
                  </a:cubicBezTo>
                  <a:cubicBezTo>
                    <a:pt x="7364" y="7501"/>
                    <a:pt x="8005" y="6721"/>
                    <a:pt x="8618" y="5885"/>
                  </a:cubicBezTo>
                  <a:cubicBezTo>
                    <a:pt x="6667" y="4240"/>
                    <a:pt x="4855" y="2456"/>
                    <a:pt x="3182" y="505"/>
                  </a:cubicBezTo>
                  <a:cubicBezTo>
                    <a:pt x="2873" y="149"/>
                    <a:pt x="2515" y="1"/>
                    <a:pt x="2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7988401" y="4398496"/>
              <a:ext cx="158663" cy="265334"/>
            </a:xfrm>
            <a:custGeom>
              <a:avLst/>
              <a:gdLst/>
              <a:ahLst/>
              <a:cxnLst/>
              <a:rect l="l" t="t" r="r" b="b"/>
              <a:pathLst>
                <a:path w="6372" h="10656" extrusionOk="0">
                  <a:moveTo>
                    <a:pt x="1904" y="0"/>
                  </a:moveTo>
                  <a:cubicBezTo>
                    <a:pt x="946" y="0"/>
                    <a:pt x="0" y="743"/>
                    <a:pt x="406" y="1875"/>
                  </a:cubicBezTo>
                  <a:cubicBezTo>
                    <a:pt x="1465" y="4802"/>
                    <a:pt x="2524" y="7729"/>
                    <a:pt x="3584" y="10656"/>
                  </a:cubicBezTo>
                  <a:cubicBezTo>
                    <a:pt x="4559" y="10265"/>
                    <a:pt x="5507" y="9819"/>
                    <a:pt x="6371" y="9346"/>
                  </a:cubicBezTo>
                  <a:cubicBezTo>
                    <a:pt x="5396" y="6558"/>
                    <a:pt x="4392" y="3798"/>
                    <a:pt x="3416" y="1039"/>
                  </a:cubicBezTo>
                  <a:cubicBezTo>
                    <a:pt x="3153" y="314"/>
                    <a:pt x="2526" y="0"/>
                    <a:pt x="1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7332859" y="4132838"/>
              <a:ext cx="1043235" cy="470685"/>
            </a:xfrm>
            <a:custGeom>
              <a:avLst/>
              <a:gdLst/>
              <a:ahLst/>
              <a:cxnLst/>
              <a:rect l="l" t="t" r="r" b="b"/>
              <a:pathLst>
                <a:path w="41897" h="18903" extrusionOk="0">
                  <a:moveTo>
                    <a:pt x="0" y="0"/>
                  </a:moveTo>
                  <a:lnTo>
                    <a:pt x="0" y="0"/>
                  </a:lnTo>
                  <a:cubicBezTo>
                    <a:pt x="1060" y="6272"/>
                    <a:pt x="4628" y="12126"/>
                    <a:pt x="9980" y="15582"/>
                  </a:cubicBezTo>
                  <a:cubicBezTo>
                    <a:pt x="13363" y="17770"/>
                    <a:pt x="17415" y="18903"/>
                    <a:pt x="21445" y="18903"/>
                  </a:cubicBezTo>
                  <a:cubicBezTo>
                    <a:pt x="25219" y="18903"/>
                    <a:pt x="28973" y="17910"/>
                    <a:pt x="32141" y="15861"/>
                  </a:cubicBezTo>
                  <a:cubicBezTo>
                    <a:pt x="35876" y="13464"/>
                    <a:pt x="38691" y="9784"/>
                    <a:pt x="40503" y="5714"/>
                  </a:cubicBezTo>
                  <a:cubicBezTo>
                    <a:pt x="41061" y="4460"/>
                    <a:pt x="41507" y="3178"/>
                    <a:pt x="41897" y="1840"/>
                  </a:cubicBezTo>
                  <a:lnTo>
                    <a:pt x="41897" y="1840"/>
                  </a:lnTo>
                  <a:cubicBezTo>
                    <a:pt x="40792" y="1849"/>
                    <a:pt x="39684" y="1853"/>
                    <a:pt x="38575" y="1853"/>
                  </a:cubicBezTo>
                  <a:cubicBezTo>
                    <a:pt x="25750" y="1853"/>
                    <a:pt x="12674" y="12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7346728" y="4133511"/>
              <a:ext cx="1002997" cy="447204"/>
            </a:xfrm>
            <a:custGeom>
              <a:avLst/>
              <a:gdLst/>
              <a:ahLst/>
              <a:cxnLst/>
              <a:rect l="l" t="t" r="r" b="b"/>
              <a:pathLst>
                <a:path w="40281" h="17960" extrusionOk="0">
                  <a:moveTo>
                    <a:pt x="1" y="1"/>
                  </a:moveTo>
                  <a:lnTo>
                    <a:pt x="1" y="1"/>
                  </a:lnTo>
                  <a:cubicBezTo>
                    <a:pt x="809" y="4154"/>
                    <a:pt x="2733" y="8085"/>
                    <a:pt x="5576" y="11207"/>
                  </a:cubicBezTo>
                  <a:cubicBezTo>
                    <a:pt x="8726" y="14608"/>
                    <a:pt x="12963" y="16977"/>
                    <a:pt x="17534" y="17702"/>
                  </a:cubicBezTo>
                  <a:cubicBezTo>
                    <a:pt x="18577" y="17875"/>
                    <a:pt x="19633" y="17959"/>
                    <a:pt x="20688" y="17959"/>
                  </a:cubicBezTo>
                  <a:cubicBezTo>
                    <a:pt x="25418" y="17959"/>
                    <a:pt x="30147" y="16257"/>
                    <a:pt x="33702" y="13158"/>
                  </a:cubicBezTo>
                  <a:cubicBezTo>
                    <a:pt x="37075" y="10231"/>
                    <a:pt x="39417" y="6133"/>
                    <a:pt x="40281" y="1757"/>
                  </a:cubicBezTo>
                  <a:lnTo>
                    <a:pt x="40281" y="1757"/>
                  </a:lnTo>
                  <a:cubicBezTo>
                    <a:pt x="39002" y="1770"/>
                    <a:pt x="37720" y="1777"/>
                    <a:pt x="36434" y="1777"/>
                  </a:cubicBezTo>
                  <a:cubicBezTo>
                    <a:pt x="24351" y="1777"/>
                    <a:pt x="11994" y="118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7761114" y="4206667"/>
              <a:ext cx="26394" cy="40463"/>
            </a:xfrm>
            <a:custGeom>
              <a:avLst/>
              <a:gdLst/>
              <a:ahLst/>
              <a:cxnLst/>
              <a:rect l="l" t="t" r="r" b="b"/>
              <a:pathLst>
                <a:path w="1060" h="1625" extrusionOk="0">
                  <a:moveTo>
                    <a:pt x="611" y="0"/>
                  </a:moveTo>
                  <a:cubicBezTo>
                    <a:pt x="249" y="0"/>
                    <a:pt x="54" y="955"/>
                    <a:pt x="28" y="1188"/>
                  </a:cubicBezTo>
                  <a:cubicBezTo>
                    <a:pt x="0" y="1328"/>
                    <a:pt x="0" y="1523"/>
                    <a:pt x="140" y="1607"/>
                  </a:cubicBezTo>
                  <a:cubicBezTo>
                    <a:pt x="163" y="1618"/>
                    <a:pt x="196" y="1625"/>
                    <a:pt x="230" y="1625"/>
                  </a:cubicBezTo>
                  <a:cubicBezTo>
                    <a:pt x="278" y="1625"/>
                    <a:pt x="330" y="1611"/>
                    <a:pt x="363" y="1579"/>
                  </a:cubicBezTo>
                  <a:cubicBezTo>
                    <a:pt x="446" y="1523"/>
                    <a:pt x="502" y="1411"/>
                    <a:pt x="558" y="1356"/>
                  </a:cubicBezTo>
                  <a:cubicBezTo>
                    <a:pt x="697" y="1105"/>
                    <a:pt x="1060" y="213"/>
                    <a:pt x="697" y="18"/>
                  </a:cubicBezTo>
                  <a:cubicBezTo>
                    <a:pt x="668" y="6"/>
                    <a:pt x="639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7566769" y="4213639"/>
              <a:ext cx="37798" cy="32345"/>
            </a:xfrm>
            <a:custGeom>
              <a:avLst/>
              <a:gdLst/>
              <a:ahLst/>
              <a:cxnLst/>
              <a:rect l="l" t="t" r="r" b="b"/>
              <a:pathLst>
                <a:path w="1518" h="1299" extrusionOk="0">
                  <a:moveTo>
                    <a:pt x="1284" y="0"/>
                  </a:moveTo>
                  <a:cubicBezTo>
                    <a:pt x="1240" y="0"/>
                    <a:pt x="1185" y="14"/>
                    <a:pt x="1115" y="44"/>
                  </a:cubicBezTo>
                  <a:cubicBezTo>
                    <a:pt x="725" y="184"/>
                    <a:pt x="419" y="462"/>
                    <a:pt x="195" y="741"/>
                  </a:cubicBezTo>
                  <a:cubicBezTo>
                    <a:pt x="84" y="881"/>
                    <a:pt x="0" y="1020"/>
                    <a:pt x="56" y="1131"/>
                  </a:cubicBezTo>
                  <a:cubicBezTo>
                    <a:pt x="84" y="1243"/>
                    <a:pt x="223" y="1299"/>
                    <a:pt x="335" y="1299"/>
                  </a:cubicBezTo>
                  <a:cubicBezTo>
                    <a:pt x="446" y="1299"/>
                    <a:pt x="558" y="1243"/>
                    <a:pt x="642" y="1187"/>
                  </a:cubicBezTo>
                  <a:cubicBezTo>
                    <a:pt x="892" y="1048"/>
                    <a:pt x="1088" y="825"/>
                    <a:pt x="1255" y="630"/>
                  </a:cubicBezTo>
                  <a:cubicBezTo>
                    <a:pt x="1396" y="394"/>
                    <a:pt x="1517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7631310" y="4307587"/>
              <a:ext cx="38197" cy="47659"/>
            </a:xfrm>
            <a:custGeom>
              <a:avLst/>
              <a:gdLst/>
              <a:ahLst/>
              <a:cxnLst/>
              <a:rect l="l" t="t" r="r" b="b"/>
              <a:pathLst>
                <a:path w="1534" h="1914" extrusionOk="0">
                  <a:moveTo>
                    <a:pt x="1038" y="1"/>
                  </a:moveTo>
                  <a:cubicBezTo>
                    <a:pt x="689" y="1"/>
                    <a:pt x="260" y="715"/>
                    <a:pt x="140" y="954"/>
                  </a:cubicBezTo>
                  <a:cubicBezTo>
                    <a:pt x="84" y="1150"/>
                    <a:pt x="1" y="1317"/>
                    <a:pt x="1" y="1484"/>
                  </a:cubicBezTo>
                  <a:cubicBezTo>
                    <a:pt x="1" y="1651"/>
                    <a:pt x="112" y="1874"/>
                    <a:pt x="280" y="1902"/>
                  </a:cubicBezTo>
                  <a:cubicBezTo>
                    <a:pt x="317" y="1910"/>
                    <a:pt x="354" y="1913"/>
                    <a:pt x="391" y="1913"/>
                  </a:cubicBezTo>
                  <a:cubicBezTo>
                    <a:pt x="492" y="1913"/>
                    <a:pt x="588" y="1887"/>
                    <a:pt x="670" y="1846"/>
                  </a:cubicBezTo>
                  <a:cubicBezTo>
                    <a:pt x="781" y="1763"/>
                    <a:pt x="893" y="1651"/>
                    <a:pt x="949" y="1540"/>
                  </a:cubicBezTo>
                  <a:cubicBezTo>
                    <a:pt x="1144" y="1261"/>
                    <a:pt x="1534" y="341"/>
                    <a:pt x="1199" y="62"/>
                  </a:cubicBezTo>
                  <a:cubicBezTo>
                    <a:pt x="1149" y="19"/>
                    <a:pt x="1094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7843134" y="4331316"/>
              <a:ext cx="32320" cy="50024"/>
            </a:xfrm>
            <a:custGeom>
              <a:avLst/>
              <a:gdLst/>
              <a:ahLst/>
              <a:cxnLst/>
              <a:rect l="l" t="t" r="r" b="b"/>
              <a:pathLst>
                <a:path w="1298" h="2009" extrusionOk="0">
                  <a:moveTo>
                    <a:pt x="639" y="1"/>
                  </a:moveTo>
                  <a:cubicBezTo>
                    <a:pt x="1" y="1"/>
                    <a:pt x="191" y="1039"/>
                    <a:pt x="219" y="1479"/>
                  </a:cubicBezTo>
                  <a:cubicBezTo>
                    <a:pt x="247" y="1590"/>
                    <a:pt x="247" y="1730"/>
                    <a:pt x="330" y="1813"/>
                  </a:cubicBezTo>
                  <a:cubicBezTo>
                    <a:pt x="386" y="1925"/>
                    <a:pt x="498" y="2008"/>
                    <a:pt x="637" y="2008"/>
                  </a:cubicBezTo>
                  <a:cubicBezTo>
                    <a:pt x="721" y="2008"/>
                    <a:pt x="832" y="1897"/>
                    <a:pt x="888" y="1785"/>
                  </a:cubicBezTo>
                  <a:cubicBezTo>
                    <a:pt x="916" y="1674"/>
                    <a:pt x="944" y="1590"/>
                    <a:pt x="944" y="1479"/>
                  </a:cubicBezTo>
                  <a:cubicBezTo>
                    <a:pt x="971" y="1121"/>
                    <a:pt x="1298" y="1"/>
                    <a:pt x="687" y="1"/>
                  </a:cubicBezTo>
                  <a:cubicBezTo>
                    <a:pt x="680" y="1"/>
                    <a:pt x="672" y="1"/>
                    <a:pt x="665" y="1"/>
                  </a:cubicBezTo>
                  <a:cubicBezTo>
                    <a:pt x="656" y="1"/>
                    <a:pt x="648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8011682" y="4231393"/>
              <a:ext cx="35433" cy="41334"/>
            </a:xfrm>
            <a:custGeom>
              <a:avLst/>
              <a:gdLst/>
              <a:ahLst/>
              <a:cxnLst/>
              <a:rect l="l" t="t" r="r" b="b"/>
              <a:pathLst>
                <a:path w="1423" h="1660" extrusionOk="0">
                  <a:moveTo>
                    <a:pt x="866" y="0"/>
                  </a:moveTo>
                  <a:cubicBezTo>
                    <a:pt x="792" y="0"/>
                    <a:pt x="709" y="17"/>
                    <a:pt x="614" y="56"/>
                  </a:cubicBezTo>
                  <a:cubicBezTo>
                    <a:pt x="0" y="363"/>
                    <a:pt x="614" y="1227"/>
                    <a:pt x="948" y="1506"/>
                  </a:cubicBezTo>
                  <a:cubicBezTo>
                    <a:pt x="994" y="1574"/>
                    <a:pt x="1094" y="1660"/>
                    <a:pt x="1190" y="1660"/>
                  </a:cubicBezTo>
                  <a:cubicBezTo>
                    <a:pt x="1212" y="1660"/>
                    <a:pt x="1234" y="1655"/>
                    <a:pt x="1255" y="1645"/>
                  </a:cubicBezTo>
                  <a:cubicBezTo>
                    <a:pt x="1394" y="1617"/>
                    <a:pt x="1422" y="1422"/>
                    <a:pt x="1422" y="1227"/>
                  </a:cubicBezTo>
                  <a:cubicBezTo>
                    <a:pt x="1422" y="837"/>
                    <a:pt x="1380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7997788" y="4300366"/>
              <a:ext cx="20169" cy="56672"/>
            </a:xfrm>
            <a:custGeom>
              <a:avLst/>
              <a:gdLst/>
              <a:ahLst/>
              <a:cxnLst/>
              <a:rect l="l" t="t" r="r" b="b"/>
              <a:pathLst>
                <a:path w="810" h="2276" extrusionOk="0">
                  <a:moveTo>
                    <a:pt x="287" y="1"/>
                  </a:moveTo>
                  <a:cubicBezTo>
                    <a:pt x="113" y="1"/>
                    <a:pt x="57" y="373"/>
                    <a:pt x="57" y="631"/>
                  </a:cubicBezTo>
                  <a:cubicBezTo>
                    <a:pt x="1" y="1105"/>
                    <a:pt x="57" y="1579"/>
                    <a:pt x="196" y="2025"/>
                  </a:cubicBezTo>
                  <a:cubicBezTo>
                    <a:pt x="252" y="2081"/>
                    <a:pt x="252" y="2164"/>
                    <a:pt x="280" y="2192"/>
                  </a:cubicBezTo>
                  <a:cubicBezTo>
                    <a:pt x="308" y="2220"/>
                    <a:pt x="391" y="2276"/>
                    <a:pt x="447" y="2276"/>
                  </a:cubicBezTo>
                  <a:cubicBezTo>
                    <a:pt x="531" y="2220"/>
                    <a:pt x="558" y="2164"/>
                    <a:pt x="586" y="2081"/>
                  </a:cubicBezTo>
                  <a:cubicBezTo>
                    <a:pt x="726" y="1663"/>
                    <a:pt x="809" y="1189"/>
                    <a:pt x="726" y="743"/>
                  </a:cubicBezTo>
                  <a:cubicBezTo>
                    <a:pt x="698" y="548"/>
                    <a:pt x="642" y="380"/>
                    <a:pt x="558" y="213"/>
                  </a:cubicBezTo>
                  <a:cubicBezTo>
                    <a:pt x="447" y="61"/>
                    <a:pt x="357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144250" y="4245984"/>
              <a:ext cx="43749" cy="34810"/>
            </a:xfrm>
            <a:custGeom>
              <a:avLst/>
              <a:gdLst/>
              <a:ahLst/>
              <a:cxnLst/>
              <a:rect l="l" t="t" r="r" b="b"/>
              <a:pathLst>
                <a:path w="1757" h="1398" extrusionOk="0">
                  <a:moveTo>
                    <a:pt x="506" y="0"/>
                  </a:moveTo>
                  <a:cubicBezTo>
                    <a:pt x="354" y="0"/>
                    <a:pt x="223" y="56"/>
                    <a:pt x="168" y="223"/>
                  </a:cubicBezTo>
                  <a:cubicBezTo>
                    <a:pt x="1" y="557"/>
                    <a:pt x="586" y="920"/>
                    <a:pt x="809" y="1143"/>
                  </a:cubicBezTo>
                  <a:cubicBezTo>
                    <a:pt x="962" y="1270"/>
                    <a:pt x="1114" y="1397"/>
                    <a:pt x="1309" y="1397"/>
                  </a:cubicBezTo>
                  <a:cubicBezTo>
                    <a:pt x="1328" y="1397"/>
                    <a:pt x="1347" y="1396"/>
                    <a:pt x="1367" y="1393"/>
                  </a:cubicBezTo>
                  <a:cubicBezTo>
                    <a:pt x="1534" y="1338"/>
                    <a:pt x="1673" y="1170"/>
                    <a:pt x="1701" y="1003"/>
                  </a:cubicBezTo>
                  <a:cubicBezTo>
                    <a:pt x="1757" y="836"/>
                    <a:pt x="1673" y="641"/>
                    <a:pt x="1562" y="501"/>
                  </a:cubicBezTo>
                  <a:cubicBezTo>
                    <a:pt x="1478" y="362"/>
                    <a:pt x="1283" y="278"/>
                    <a:pt x="1144" y="195"/>
                  </a:cubicBezTo>
                  <a:cubicBezTo>
                    <a:pt x="1009" y="128"/>
                    <a:pt x="734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8139469" y="4352033"/>
              <a:ext cx="42977" cy="34885"/>
            </a:xfrm>
            <a:custGeom>
              <a:avLst/>
              <a:gdLst/>
              <a:ahLst/>
              <a:cxnLst/>
              <a:rect l="l" t="t" r="r" b="b"/>
              <a:pathLst>
                <a:path w="1726" h="1401" extrusionOk="0">
                  <a:moveTo>
                    <a:pt x="690" y="1"/>
                  </a:moveTo>
                  <a:cubicBezTo>
                    <a:pt x="0" y="1"/>
                    <a:pt x="732" y="991"/>
                    <a:pt x="973" y="1232"/>
                  </a:cubicBezTo>
                  <a:cubicBezTo>
                    <a:pt x="1079" y="1316"/>
                    <a:pt x="1200" y="1401"/>
                    <a:pt x="1325" y="1401"/>
                  </a:cubicBezTo>
                  <a:cubicBezTo>
                    <a:pt x="1365" y="1401"/>
                    <a:pt x="1406" y="1392"/>
                    <a:pt x="1447" y="1372"/>
                  </a:cubicBezTo>
                  <a:cubicBezTo>
                    <a:pt x="1586" y="1316"/>
                    <a:pt x="1614" y="1121"/>
                    <a:pt x="1670" y="981"/>
                  </a:cubicBezTo>
                  <a:cubicBezTo>
                    <a:pt x="1698" y="842"/>
                    <a:pt x="1726" y="703"/>
                    <a:pt x="1698" y="563"/>
                  </a:cubicBezTo>
                  <a:cubicBezTo>
                    <a:pt x="1614" y="340"/>
                    <a:pt x="1391" y="229"/>
                    <a:pt x="1140" y="117"/>
                  </a:cubicBezTo>
                  <a:cubicBezTo>
                    <a:pt x="1029" y="89"/>
                    <a:pt x="917" y="6"/>
                    <a:pt x="778" y="6"/>
                  </a:cubicBezTo>
                  <a:cubicBezTo>
                    <a:pt x="746" y="2"/>
                    <a:pt x="717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7931903" y="4443217"/>
              <a:ext cx="23580" cy="55602"/>
            </a:xfrm>
            <a:custGeom>
              <a:avLst/>
              <a:gdLst/>
              <a:ahLst/>
              <a:cxnLst/>
              <a:rect l="l" t="t" r="r" b="b"/>
              <a:pathLst>
                <a:path w="947" h="2233" extrusionOk="0">
                  <a:moveTo>
                    <a:pt x="395" y="1"/>
                  </a:moveTo>
                  <a:cubicBezTo>
                    <a:pt x="0" y="1"/>
                    <a:pt x="8" y="1502"/>
                    <a:pt x="55" y="1779"/>
                  </a:cubicBezTo>
                  <a:cubicBezTo>
                    <a:pt x="110" y="1919"/>
                    <a:pt x="138" y="2058"/>
                    <a:pt x="250" y="2142"/>
                  </a:cubicBezTo>
                  <a:cubicBezTo>
                    <a:pt x="308" y="2181"/>
                    <a:pt x="393" y="2233"/>
                    <a:pt x="487" y="2233"/>
                  </a:cubicBezTo>
                  <a:cubicBezTo>
                    <a:pt x="527" y="2233"/>
                    <a:pt x="570" y="2223"/>
                    <a:pt x="612" y="2197"/>
                  </a:cubicBezTo>
                  <a:cubicBezTo>
                    <a:pt x="724" y="2142"/>
                    <a:pt x="751" y="2030"/>
                    <a:pt x="807" y="1919"/>
                  </a:cubicBezTo>
                  <a:cubicBezTo>
                    <a:pt x="891" y="1584"/>
                    <a:pt x="947" y="1222"/>
                    <a:pt x="891" y="887"/>
                  </a:cubicBezTo>
                  <a:cubicBezTo>
                    <a:pt x="891" y="636"/>
                    <a:pt x="835" y="413"/>
                    <a:pt x="696" y="218"/>
                  </a:cubicBezTo>
                  <a:cubicBezTo>
                    <a:pt x="576" y="65"/>
                    <a:pt x="477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7719456" y="4427306"/>
              <a:ext cx="31972" cy="51468"/>
            </a:xfrm>
            <a:custGeom>
              <a:avLst/>
              <a:gdLst/>
              <a:ahLst/>
              <a:cxnLst/>
              <a:rect l="l" t="t" r="r" b="b"/>
              <a:pathLst>
                <a:path w="1284" h="2067" extrusionOk="0">
                  <a:moveTo>
                    <a:pt x="923" y="1"/>
                  </a:moveTo>
                  <a:cubicBezTo>
                    <a:pt x="786" y="1"/>
                    <a:pt x="664" y="139"/>
                    <a:pt x="558" y="244"/>
                  </a:cubicBezTo>
                  <a:cubicBezTo>
                    <a:pt x="224" y="579"/>
                    <a:pt x="29" y="1025"/>
                    <a:pt x="1" y="1526"/>
                  </a:cubicBezTo>
                  <a:cubicBezTo>
                    <a:pt x="1" y="1721"/>
                    <a:pt x="29" y="1972"/>
                    <a:pt x="196" y="2056"/>
                  </a:cubicBezTo>
                  <a:cubicBezTo>
                    <a:pt x="224" y="2063"/>
                    <a:pt x="254" y="2066"/>
                    <a:pt x="284" y="2066"/>
                  </a:cubicBezTo>
                  <a:cubicBezTo>
                    <a:pt x="376" y="2066"/>
                    <a:pt x="475" y="2035"/>
                    <a:pt x="558" y="1972"/>
                  </a:cubicBezTo>
                  <a:cubicBezTo>
                    <a:pt x="642" y="1917"/>
                    <a:pt x="726" y="1805"/>
                    <a:pt x="781" y="1694"/>
                  </a:cubicBezTo>
                  <a:cubicBezTo>
                    <a:pt x="1004" y="1415"/>
                    <a:pt x="1200" y="1108"/>
                    <a:pt x="1255" y="746"/>
                  </a:cubicBezTo>
                  <a:cubicBezTo>
                    <a:pt x="1283" y="551"/>
                    <a:pt x="1255" y="188"/>
                    <a:pt x="1060" y="49"/>
                  </a:cubicBezTo>
                  <a:cubicBezTo>
                    <a:pt x="1013" y="15"/>
                    <a:pt x="967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7429346" y="4203604"/>
              <a:ext cx="57967" cy="33291"/>
            </a:xfrm>
            <a:custGeom>
              <a:avLst/>
              <a:gdLst/>
              <a:ahLst/>
              <a:cxnLst/>
              <a:rect l="l" t="t" r="r" b="b"/>
              <a:pathLst>
                <a:path w="2328" h="1337" extrusionOk="0">
                  <a:moveTo>
                    <a:pt x="1539" y="1"/>
                  </a:moveTo>
                  <a:cubicBezTo>
                    <a:pt x="1199" y="1"/>
                    <a:pt x="817" y="76"/>
                    <a:pt x="669" y="113"/>
                  </a:cubicBezTo>
                  <a:cubicBezTo>
                    <a:pt x="530" y="169"/>
                    <a:pt x="362" y="224"/>
                    <a:pt x="251" y="336"/>
                  </a:cubicBezTo>
                  <a:cubicBezTo>
                    <a:pt x="112" y="447"/>
                    <a:pt x="28" y="587"/>
                    <a:pt x="0" y="754"/>
                  </a:cubicBezTo>
                  <a:cubicBezTo>
                    <a:pt x="0" y="949"/>
                    <a:pt x="139" y="1172"/>
                    <a:pt x="335" y="1284"/>
                  </a:cubicBezTo>
                  <a:cubicBezTo>
                    <a:pt x="435" y="1321"/>
                    <a:pt x="536" y="1336"/>
                    <a:pt x="634" y="1336"/>
                  </a:cubicBezTo>
                  <a:cubicBezTo>
                    <a:pt x="753" y="1336"/>
                    <a:pt x="869" y="1314"/>
                    <a:pt x="976" y="1284"/>
                  </a:cubicBezTo>
                  <a:cubicBezTo>
                    <a:pt x="1171" y="1200"/>
                    <a:pt x="1366" y="1088"/>
                    <a:pt x="1561" y="1005"/>
                  </a:cubicBezTo>
                  <a:cubicBezTo>
                    <a:pt x="1728" y="893"/>
                    <a:pt x="1951" y="754"/>
                    <a:pt x="2063" y="587"/>
                  </a:cubicBezTo>
                  <a:cubicBezTo>
                    <a:pt x="2327" y="120"/>
                    <a:pt x="1967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7527203" y="4336421"/>
              <a:ext cx="31249" cy="28286"/>
            </a:xfrm>
            <a:custGeom>
              <a:avLst/>
              <a:gdLst/>
              <a:ahLst/>
              <a:cxnLst/>
              <a:rect l="l" t="t" r="r" b="b"/>
              <a:pathLst>
                <a:path w="1255" h="1136" extrusionOk="0">
                  <a:moveTo>
                    <a:pt x="777" y="1"/>
                  </a:moveTo>
                  <a:cubicBezTo>
                    <a:pt x="476" y="1"/>
                    <a:pt x="103" y="540"/>
                    <a:pt x="56" y="772"/>
                  </a:cubicBezTo>
                  <a:cubicBezTo>
                    <a:pt x="0" y="884"/>
                    <a:pt x="56" y="995"/>
                    <a:pt x="112" y="1051"/>
                  </a:cubicBezTo>
                  <a:cubicBezTo>
                    <a:pt x="166" y="1105"/>
                    <a:pt x="243" y="1136"/>
                    <a:pt x="314" y="1136"/>
                  </a:cubicBezTo>
                  <a:cubicBezTo>
                    <a:pt x="352" y="1136"/>
                    <a:pt x="389" y="1126"/>
                    <a:pt x="419" y="1107"/>
                  </a:cubicBezTo>
                  <a:cubicBezTo>
                    <a:pt x="697" y="995"/>
                    <a:pt x="1255" y="410"/>
                    <a:pt x="948" y="75"/>
                  </a:cubicBezTo>
                  <a:cubicBezTo>
                    <a:pt x="896" y="23"/>
                    <a:pt x="838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7445307" y="4177808"/>
              <a:ext cx="240185" cy="275543"/>
            </a:xfrm>
            <a:custGeom>
              <a:avLst/>
              <a:gdLst/>
              <a:ahLst/>
              <a:cxnLst/>
              <a:rect l="l" t="t" r="r" b="b"/>
              <a:pathLst>
                <a:path w="9646" h="11066" extrusionOk="0">
                  <a:moveTo>
                    <a:pt x="1653" y="1"/>
                  </a:moveTo>
                  <a:cubicBezTo>
                    <a:pt x="1090" y="1"/>
                    <a:pt x="584" y="182"/>
                    <a:pt x="223" y="647"/>
                  </a:cubicBezTo>
                  <a:cubicBezTo>
                    <a:pt x="0" y="926"/>
                    <a:pt x="0" y="1344"/>
                    <a:pt x="28" y="1706"/>
                  </a:cubicBezTo>
                  <a:cubicBezTo>
                    <a:pt x="195" y="3239"/>
                    <a:pt x="1115" y="4745"/>
                    <a:pt x="1896" y="6027"/>
                  </a:cubicBezTo>
                  <a:cubicBezTo>
                    <a:pt x="2453" y="6919"/>
                    <a:pt x="3039" y="7755"/>
                    <a:pt x="3735" y="8508"/>
                  </a:cubicBezTo>
                  <a:cubicBezTo>
                    <a:pt x="4711" y="9595"/>
                    <a:pt x="5882" y="10599"/>
                    <a:pt x="7276" y="10961"/>
                  </a:cubicBezTo>
                  <a:cubicBezTo>
                    <a:pt x="7502" y="11026"/>
                    <a:pt x="7750" y="11065"/>
                    <a:pt x="7996" y="11065"/>
                  </a:cubicBezTo>
                  <a:cubicBezTo>
                    <a:pt x="8385" y="11065"/>
                    <a:pt x="8769" y="10966"/>
                    <a:pt x="9060" y="10710"/>
                  </a:cubicBezTo>
                  <a:cubicBezTo>
                    <a:pt x="9422" y="10348"/>
                    <a:pt x="9617" y="9846"/>
                    <a:pt x="9617" y="9316"/>
                  </a:cubicBezTo>
                  <a:cubicBezTo>
                    <a:pt x="9645" y="8369"/>
                    <a:pt x="9227" y="7477"/>
                    <a:pt x="8837" y="6585"/>
                  </a:cubicBezTo>
                  <a:cubicBezTo>
                    <a:pt x="8000" y="4856"/>
                    <a:pt x="7025" y="3072"/>
                    <a:pt x="5575" y="1790"/>
                  </a:cubicBezTo>
                  <a:cubicBezTo>
                    <a:pt x="4801" y="1115"/>
                    <a:pt x="3050" y="1"/>
                    <a:pt x="1653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8205330" y="4343069"/>
              <a:ext cx="149948" cy="191232"/>
            </a:xfrm>
            <a:custGeom>
              <a:avLst/>
              <a:gdLst/>
              <a:ahLst/>
              <a:cxnLst/>
              <a:rect l="l" t="t" r="r" b="b"/>
              <a:pathLst>
                <a:path w="6022" h="7680" extrusionOk="0">
                  <a:moveTo>
                    <a:pt x="5534" y="0"/>
                  </a:moveTo>
                  <a:cubicBezTo>
                    <a:pt x="5334" y="0"/>
                    <a:pt x="5280" y="289"/>
                    <a:pt x="5185" y="477"/>
                  </a:cubicBezTo>
                  <a:cubicBezTo>
                    <a:pt x="4544" y="1871"/>
                    <a:pt x="3680" y="3181"/>
                    <a:pt x="2677" y="4352"/>
                  </a:cubicBezTo>
                  <a:cubicBezTo>
                    <a:pt x="2119" y="5021"/>
                    <a:pt x="1478" y="5578"/>
                    <a:pt x="781" y="6080"/>
                  </a:cubicBezTo>
                  <a:cubicBezTo>
                    <a:pt x="558" y="6275"/>
                    <a:pt x="279" y="6470"/>
                    <a:pt x="140" y="6749"/>
                  </a:cubicBezTo>
                  <a:cubicBezTo>
                    <a:pt x="1" y="7028"/>
                    <a:pt x="1" y="7418"/>
                    <a:pt x="279" y="7585"/>
                  </a:cubicBezTo>
                  <a:cubicBezTo>
                    <a:pt x="358" y="7651"/>
                    <a:pt x="456" y="7680"/>
                    <a:pt x="558" y="7680"/>
                  </a:cubicBezTo>
                  <a:cubicBezTo>
                    <a:pt x="671" y="7680"/>
                    <a:pt x="790" y="7644"/>
                    <a:pt x="893" y="7585"/>
                  </a:cubicBezTo>
                  <a:cubicBezTo>
                    <a:pt x="1116" y="7474"/>
                    <a:pt x="1255" y="7334"/>
                    <a:pt x="1422" y="7167"/>
                  </a:cubicBezTo>
                  <a:cubicBezTo>
                    <a:pt x="1729" y="6861"/>
                    <a:pt x="2036" y="6526"/>
                    <a:pt x="2370" y="6192"/>
                  </a:cubicBezTo>
                  <a:cubicBezTo>
                    <a:pt x="3346" y="5216"/>
                    <a:pt x="4321" y="4240"/>
                    <a:pt x="5046" y="3042"/>
                  </a:cubicBezTo>
                  <a:cubicBezTo>
                    <a:pt x="5464" y="2401"/>
                    <a:pt x="5910" y="1481"/>
                    <a:pt x="5994" y="672"/>
                  </a:cubicBezTo>
                  <a:cubicBezTo>
                    <a:pt x="6022" y="449"/>
                    <a:pt x="5910" y="115"/>
                    <a:pt x="5659" y="31"/>
                  </a:cubicBezTo>
                  <a:cubicBezTo>
                    <a:pt x="5612" y="10"/>
                    <a:pt x="5571" y="0"/>
                    <a:pt x="5534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5720459" y="4148451"/>
              <a:ext cx="917640" cy="591699"/>
            </a:xfrm>
            <a:custGeom>
              <a:avLst/>
              <a:gdLst/>
              <a:ahLst/>
              <a:cxnLst/>
              <a:rect l="l" t="t" r="r" b="b"/>
              <a:pathLst>
                <a:path w="36853" h="23763" extrusionOk="0">
                  <a:moveTo>
                    <a:pt x="18580" y="1"/>
                  </a:moveTo>
                  <a:cubicBezTo>
                    <a:pt x="13747" y="1"/>
                    <a:pt x="8972" y="1487"/>
                    <a:pt x="5715" y="4502"/>
                  </a:cubicBezTo>
                  <a:cubicBezTo>
                    <a:pt x="5297" y="4892"/>
                    <a:pt x="4879" y="5310"/>
                    <a:pt x="4489" y="5757"/>
                  </a:cubicBezTo>
                  <a:cubicBezTo>
                    <a:pt x="1757" y="8934"/>
                    <a:pt x="1" y="13534"/>
                    <a:pt x="2175" y="17353"/>
                  </a:cubicBezTo>
                  <a:cubicBezTo>
                    <a:pt x="3820" y="20196"/>
                    <a:pt x="7137" y="21701"/>
                    <a:pt x="10315" y="22537"/>
                  </a:cubicBezTo>
                  <a:cubicBezTo>
                    <a:pt x="13339" y="23360"/>
                    <a:pt x="16481" y="23763"/>
                    <a:pt x="19615" y="23763"/>
                  </a:cubicBezTo>
                  <a:cubicBezTo>
                    <a:pt x="21046" y="23763"/>
                    <a:pt x="22475" y="23679"/>
                    <a:pt x="23890" y="23513"/>
                  </a:cubicBezTo>
                  <a:cubicBezTo>
                    <a:pt x="26204" y="23234"/>
                    <a:pt x="28462" y="22760"/>
                    <a:pt x="30552" y="21729"/>
                  </a:cubicBezTo>
                  <a:cubicBezTo>
                    <a:pt x="32615" y="20698"/>
                    <a:pt x="34455" y="19081"/>
                    <a:pt x="35431" y="17046"/>
                  </a:cubicBezTo>
                  <a:cubicBezTo>
                    <a:pt x="36852" y="14035"/>
                    <a:pt x="36378" y="10356"/>
                    <a:pt x="34594" y="7568"/>
                  </a:cubicBezTo>
                  <a:cubicBezTo>
                    <a:pt x="31352" y="2555"/>
                    <a:pt x="24917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5859301" y="4148251"/>
              <a:ext cx="718415" cy="383012"/>
            </a:xfrm>
            <a:custGeom>
              <a:avLst/>
              <a:gdLst/>
              <a:ahLst/>
              <a:cxnLst/>
              <a:rect l="l" t="t" r="r" b="b"/>
              <a:pathLst>
                <a:path w="28852" h="15382" extrusionOk="0">
                  <a:moveTo>
                    <a:pt x="12913" y="1"/>
                  </a:moveTo>
                  <a:cubicBezTo>
                    <a:pt x="11762" y="1"/>
                    <a:pt x="10620" y="89"/>
                    <a:pt x="9506" y="245"/>
                  </a:cubicBezTo>
                  <a:cubicBezTo>
                    <a:pt x="10063" y="942"/>
                    <a:pt x="10481" y="1527"/>
                    <a:pt x="10481" y="1527"/>
                  </a:cubicBezTo>
                  <a:cubicBezTo>
                    <a:pt x="10481" y="1527"/>
                    <a:pt x="7889" y="2029"/>
                    <a:pt x="6411" y="2615"/>
                  </a:cubicBezTo>
                  <a:cubicBezTo>
                    <a:pt x="3847" y="3618"/>
                    <a:pt x="1840" y="4817"/>
                    <a:pt x="0" y="6907"/>
                  </a:cubicBezTo>
                  <a:cubicBezTo>
                    <a:pt x="2788" y="6238"/>
                    <a:pt x="5631" y="5765"/>
                    <a:pt x="8502" y="5514"/>
                  </a:cubicBezTo>
                  <a:cubicBezTo>
                    <a:pt x="8821" y="5477"/>
                    <a:pt x="9150" y="5450"/>
                    <a:pt x="9475" y="5450"/>
                  </a:cubicBezTo>
                  <a:cubicBezTo>
                    <a:pt x="10144" y="5450"/>
                    <a:pt x="10802" y="5566"/>
                    <a:pt x="11345" y="5960"/>
                  </a:cubicBezTo>
                  <a:cubicBezTo>
                    <a:pt x="12014" y="6461"/>
                    <a:pt x="12321" y="7242"/>
                    <a:pt x="12600" y="8022"/>
                  </a:cubicBezTo>
                  <a:cubicBezTo>
                    <a:pt x="13408" y="10392"/>
                    <a:pt x="13854" y="12873"/>
                    <a:pt x="13938" y="15381"/>
                  </a:cubicBezTo>
                  <a:cubicBezTo>
                    <a:pt x="16251" y="13514"/>
                    <a:pt x="17840" y="10698"/>
                    <a:pt x="18203" y="7744"/>
                  </a:cubicBezTo>
                  <a:cubicBezTo>
                    <a:pt x="18286" y="7158"/>
                    <a:pt x="18314" y="6517"/>
                    <a:pt x="18677" y="6043"/>
                  </a:cubicBezTo>
                  <a:cubicBezTo>
                    <a:pt x="19150" y="5346"/>
                    <a:pt x="20098" y="5123"/>
                    <a:pt x="20962" y="5068"/>
                  </a:cubicBezTo>
                  <a:cubicBezTo>
                    <a:pt x="21229" y="5049"/>
                    <a:pt x="21496" y="5040"/>
                    <a:pt x="21763" y="5040"/>
                  </a:cubicBezTo>
                  <a:cubicBezTo>
                    <a:pt x="24284" y="5040"/>
                    <a:pt x="26784" y="5863"/>
                    <a:pt x="28851" y="7326"/>
                  </a:cubicBezTo>
                  <a:cubicBezTo>
                    <a:pt x="26956" y="4622"/>
                    <a:pt x="24168" y="2615"/>
                    <a:pt x="20962" y="1444"/>
                  </a:cubicBezTo>
                  <a:cubicBezTo>
                    <a:pt x="20238" y="1378"/>
                    <a:pt x="19501" y="1349"/>
                    <a:pt x="18764" y="1349"/>
                  </a:cubicBezTo>
                  <a:cubicBezTo>
                    <a:pt x="17940" y="1349"/>
                    <a:pt x="17116" y="1385"/>
                    <a:pt x="16307" y="1444"/>
                  </a:cubicBezTo>
                  <a:cubicBezTo>
                    <a:pt x="16303" y="1444"/>
                    <a:pt x="16299" y="1444"/>
                    <a:pt x="16295" y="1444"/>
                  </a:cubicBezTo>
                  <a:cubicBezTo>
                    <a:pt x="15945" y="1444"/>
                    <a:pt x="14798" y="326"/>
                    <a:pt x="14495" y="106"/>
                  </a:cubicBezTo>
                  <a:cubicBezTo>
                    <a:pt x="14439" y="78"/>
                    <a:pt x="14412" y="78"/>
                    <a:pt x="14384" y="50"/>
                  </a:cubicBezTo>
                  <a:cubicBezTo>
                    <a:pt x="13893" y="17"/>
                    <a:pt x="13402" y="1"/>
                    <a:pt x="12913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6322242" y="4463212"/>
              <a:ext cx="246435" cy="200619"/>
            </a:xfrm>
            <a:custGeom>
              <a:avLst/>
              <a:gdLst/>
              <a:ahLst/>
              <a:cxnLst/>
              <a:rect l="l" t="t" r="r" b="b"/>
              <a:pathLst>
                <a:path w="9897" h="8057" fill="none" extrusionOk="0">
                  <a:moveTo>
                    <a:pt x="9562" y="1"/>
                  </a:moveTo>
                  <a:cubicBezTo>
                    <a:pt x="9897" y="1534"/>
                    <a:pt x="9423" y="3206"/>
                    <a:pt x="8419" y="4433"/>
                  </a:cubicBezTo>
                  <a:cubicBezTo>
                    <a:pt x="7471" y="5687"/>
                    <a:pt x="6050" y="6523"/>
                    <a:pt x="4600" y="7081"/>
                  </a:cubicBezTo>
                  <a:cubicBezTo>
                    <a:pt x="3151" y="7639"/>
                    <a:pt x="1562" y="7889"/>
                    <a:pt x="1" y="8057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6250057" y="4667292"/>
              <a:ext cx="36130" cy="2789"/>
            </a:xfrm>
            <a:custGeom>
              <a:avLst/>
              <a:gdLst/>
              <a:ahLst/>
              <a:cxnLst/>
              <a:rect l="l" t="t" r="r" b="b"/>
              <a:pathLst>
                <a:path w="1451" h="112" fill="none" extrusionOk="0">
                  <a:moveTo>
                    <a:pt x="1450" y="0"/>
                  </a:moveTo>
                  <a:cubicBezTo>
                    <a:pt x="949" y="112"/>
                    <a:pt x="503" y="112"/>
                    <a:pt x="1" y="56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141095" y="4186971"/>
              <a:ext cx="14591" cy="31947"/>
            </a:xfrm>
            <a:custGeom>
              <a:avLst/>
              <a:gdLst/>
              <a:ahLst/>
              <a:cxnLst/>
              <a:rect l="l" t="t" r="r" b="b"/>
              <a:pathLst>
                <a:path w="586" h="1283" fill="none" extrusionOk="0">
                  <a:moveTo>
                    <a:pt x="0" y="0"/>
                  </a:moveTo>
                  <a:cubicBezTo>
                    <a:pt x="279" y="363"/>
                    <a:pt x="474" y="781"/>
                    <a:pt x="586" y="1283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5925934" y="4642292"/>
              <a:ext cx="131895" cy="31947"/>
            </a:xfrm>
            <a:custGeom>
              <a:avLst/>
              <a:gdLst/>
              <a:ahLst/>
              <a:cxnLst/>
              <a:rect l="l" t="t" r="r" b="b"/>
              <a:pathLst>
                <a:path w="5297" h="1283" fill="none" extrusionOk="0">
                  <a:moveTo>
                    <a:pt x="0" y="1"/>
                  </a:moveTo>
                  <a:cubicBezTo>
                    <a:pt x="1673" y="725"/>
                    <a:pt x="3429" y="1143"/>
                    <a:pt x="5296" y="1283"/>
                  </a:cubicBezTo>
                </a:path>
              </a:pathLst>
            </a:custGeom>
            <a:solidFill>
              <a:schemeClr val="dk1"/>
            </a:solidFill>
            <a:ln w="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5812788" y="4370210"/>
              <a:ext cx="130501" cy="192029"/>
            </a:xfrm>
            <a:custGeom>
              <a:avLst/>
              <a:gdLst/>
              <a:ahLst/>
              <a:cxnLst/>
              <a:rect l="l" t="t" r="r" b="b"/>
              <a:pathLst>
                <a:path w="5241" h="7712" extrusionOk="0">
                  <a:moveTo>
                    <a:pt x="2337" y="1"/>
                  </a:moveTo>
                  <a:cubicBezTo>
                    <a:pt x="973" y="1"/>
                    <a:pt x="47" y="1816"/>
                    <a:pt x="0" y="3122"/>
                  </a:cubicBezTo>
                  <a:cubicBezTo>
                    <a:pt x="0" y="4098"/>
                    <a:pt x="307" y="4990"/>
                    <a:pt x="753" y="5882"/>
                  </a:cubicBezTo>
                  <a:cubicBezTo>
                    <a:pt x="1060" y="6467"/>
                    <a:pt x="1450" y="7053"/>
                    <a:pt x="2007" y="7387"/>
                  </a:cubicBezTo>
                  <a:cubicBezTo>
                    <a:pt x="2316" y="7588"/>
                    <a:pt x="2692" y="7711"/>
                    <a:pt x="3056" y="7711"/>
                  </a:cubicBezTo>
                  <a:cubicBezTo>
                    <a:pt x="3351" y="7711"/>
                    <a:pt x="3638" y="7630"/>
                    <a:pt x="3875" y="7443"/>
                  </a:cubicBezTo>
                  <a:cubicBezTo>
                    <a:pt x="4154" y="7220"/>
                    <a:pt x="4377" y="6913"/>
                    <a:pt x="4516" y="6607"/>
                  </a:cubicBezTo>
                  <a:cubicBezTo>
                    <a:pt x="5213" y="5102"/>
                    <a:pt x="5241" y="3318"/>
                    <a:pt x="4572" y="1840"/>
                  </a:cubicBezTo>
                  <a:cubicBezTo>
                    <a:pt x="4265" y="1171"/>
                    <a:pt x="3847" y="530"/>
                    <a:pt x="3178" y="223"/>
                  </a:cubicBezTo>
                  <a:cubicBezTo>
                    <a:pt x="2883" y="69"/>
                    <a:pt x="2602" y="1"/>
                    <a:pt x="2337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6346545" y="4360773"/>
              <a:ext cx="179106" cy="237123"/>
            </a:xfrm>
            <a:custGeom>
              <a:avLst/>
              <a:gdLst/>
              <a:ahLst/>
              <a:cxnLst/>
              <a:rect l="l" t="t" r="r" b="b"/>
              <a:pathLst>
                <a:path w="7193" h="9523" extrusionOk="0">
                  <a:moveTo>
                    <a:pt x="5725" y="0"/>
                  </a:moveTo>
                  <a:cubicBezTo>
                    <a:pt x="4767" y="0"/>
                    <a:pt x="3602" y="1118"/>
                    <a:pt x="2927" y="1829"/>
                  </a:cubicBezTo>
                  <a:cubicBezTo>
                    <a:pt x="1673" y="3139"/>
                    <a:pt x="725" y="4756"/>
                    <a:pt x="251" y="6484"/>
                  </a:cubicBezTo>
                  <a:cubicBezTo>
                    <a:pt x="112" y="6986"/>
                    <a:pt x="1" y="7488"/>
                    <a:pt x="84" y="8017"/>
                  </a:cubicBezTo>
                  <a:cubicBezTo>
                    <a:pt x="140" y="8547"/>
                    <a:pt x="391" y="9021"/>
                    <a:pt x="837" y="9299"/>
                  </a:cubicBezTo>
                  <a:cubicBezTo>
                    <a:pt x="1074" y="9452"/>
                    <a:pt x="1364" y="9522"/>
                    <a:pt x="1654" y="9522"/>
                  </a:cubicBezTo>
                  <a:cubicBezTo>
                    <a:pt x="1841" y="9522"/>
                    <a:pt x="2028" y="9493"/>
                    <a:pt x="2203" y="9439"/>
                  </a:cubicBezTo>
                  <a:cubicBezTo>
                    <a:pt x="2649" y="9355"/>
                    <a:pt x="3067" y="9076"/>
                    <a:pt x="3429" y="8826"/>
                  </a:cubicBezTo>
                  <a:cubicBezTo>
                    <a:pt x="5325" y="7432"/>
                    <a:pt x="6663" y="5258"/>
                    <a:pt x="7053" y="2944"/>
                  </a:cubicBezTo>
                  <a:cubicBezTo>
                    <a:pt x="7137" y="2331"/>
                    <a:pt x="7192" y="1717"/>
                    <a:pt x="6969" y="1160"/>
                  </a:cubicBezTo>
                  <a:cubicBezTo>
                    <a:pt x="6680" y="312"/>
                    <a:pt x="6231" y="0"/>
                    <a:pt x="5725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 rot="8100000">
              <a:off x="7745830" y="2271944"/>
              <a:ext cx="217284" cy="219351"/>
            </a:xfrm>
            <a:custGeom>
              <a:avLst/>
              <a:gdLst/>
              <a:ahLst/>
              <a:cxnLst/>
              <a:rect l="l" t="t" r="r" b="b"/>
              <a:pathLst>
                <a:path w="8726" h="8809" fill="none" extrusionOk="0">
                  <a:moveTo>
                    <a:pt x="1561" y="8809"/>
                  </a:moveTo>
                  <a:cubicBezTo>
                    <a:pt x="1004" y="7917"/>
                    <a:pt x="474" y="6969"/>
                    <a:pt x="251" y="5966"/>
                  </a:cubicBezTo>
                  <a:cubicBezTo>
                    <a:pt x="0" y="4962"/>
                    <a:pt x="56" y="3791"/>
                    <a:pt x="558" y="2899"/>
                  </a:cubicBezTo>
                  <a:cubicBezTo>
                    <a:pt x="1060" y="1980"/>
                    <a:pt x="2091" y="1283"/>
                    <a:pt x="3122" y="1366"/>
                  </a:cubicBezTo>
                  <a:cubicBezTo>
                    <a:pt x="4182" y="1422"/>
                    <a:pt x="5157" y="2370"/>
                    <a:pt x="5102" y="3401"/>
                  </a:cubicBezTo>
                  <a:cubicBezTo>
                    <a:pt x="5102" y="3875"/>
                    <a:pt x="4906" y="4321"/>
                    <a:pt x="4544" y="4600"/>
                  </a:cubicBezTo>
                  <a:cubicBezTo>
                    <a:pt x="4210" y="4879"/>
                    <a:pt x="3680" y="4990"/>
                    <a:pt x="3290" y="4767"/>
                  </a:cubicBezTo>
                  <a:cubicBezTo>
                    <a:pt x="2872" y="4600"/>
                    <a:pt x="2593" y="4154"/>
                    <a:pt x="2537" y="3652"/>
                  </a:cubicBezTo>
                  <a:cubicBezTo>
                    <a:pt x="2453" y="3206"/>
                    <a:pt x="2593" y="2732"/>
                    <a:pt x="2816" y="2314"/>
                  </a:cubicBezTo>
                  <a:cubicBezTo>
                    <a:pt x="3345" y="1255"/>
                    <a:pt x="4349" y="502"/>
                    <a:pt x="5464" y="251"/>
                  </a:cubicBezTo>
                  <a:cubicBezTo>
                    <a:pt x="6579" y="0"/>
                    <a:pt x="7833" y="307"/>
                    <a:pt x="8725" y="106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30"/>
          <p:cNvSpPr/>
          <p:nvPr/>
        </p:nvSpPr>
        <p:spPr>
          <a:xfrm>
            <a:off x="3976255" y="3868044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0"/>
          <p:cNvSpPr/>
          <p:nvPr/>
        </p:nvSpPr>
        <p:spPr>
          <a:xfrm rot="3636711">
            <a:off x="683595" y="4030072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1544;p49">
            <a:extLst>
              <a:ext uri="{FF2B5EF4-FFF2-40B4-BE49-F238E27FC236}">
                <a16:creationId xmlns:a16="http://schemas.microsoft.com/office/drawing/2014/main" id="{DD25A1AD-D818-054E-BD93-BE7131D91B6B}"/>
              </a:ext>
            </a:extLst>
          </p:cNvPr>
          <p:cNvGrpSpPr/>
          <p:nvPr/>
        </p:nvGrpSpPr>
        <p:grpSpPr>
          <a:xfrm>
            <a:off x="4969225" y="1708158"/>
            <a:ext cx="3822957" cy="3066429"/>
            <a:chOff x="5306576" y="1708150"/>
            <a:chExt cx="3572523" cy="2865554"/>
          </a:xfrm>
        </p:grpSpPr>
        <p:sp>
          <p:nvSpPr>
            <p:cNvPr id="261" name="Google Shape;1545;p49">
              <a:extLst>
                <a:ext uri="{FF2B5EF4-FFF2-40B4-BE49-F238E27FC236}">
                  <a16:creationId xmlns:a16="http://schemas.microsoft.com/office/drawing/2014/main" id="{40A7339C-B26A-4B40-91F9-A57F01D343D2}"/>
                </a:ext>
              </a:extLst>
            </p:cNvPr>
            <p:cNvSpPr/>
            <p:nvPr/>
          </p:nvSpPr>
          <p:spPr>
            <a:xfrm>
              <a:off x="5306576" y="1708150"/>
              <a:ext cx="3268320" cy="2653305"/>
            </a:xfrm>
            <a:custGeom>
              <a:avLst/>
              <a:gdLst/>
              <a:ahLst/>
              <a:cxnLst/>
              <a:rect l="l" t="t" r="r" b="b"/>
              <a:pathLst>
                <a:path w="76870" h="62405" extrusionOk="0">
                  <a:moveTo>
                    <a:pt x="34392" y="0"/>
                  </a:moveTo>
                  <a:cubicBezTo>
                    <a:pt x="29347" y="0"/>
                    <a:pt x="24322" y="761"/>
                    <a:pt x="19638" y="2594"/>
                  </a:cubicBezTo>
                  <a:cubicBezTo>
                    <a:pt x="12152" y="5523"/>
                    <a:pt x="5615" y="11409"/>
                    <a:pt x="3092" y="19085"/>
                  </a:cubicBezTo>
                  <a:cubicBezTo>
                    <a:pt x="0" y="28443"/>
                    <a:pt x="3472" y="39075"/>
                    <a:pt x="10090" y="46371"/>
                  </a:cubicBezTo>
                  <a:cubicBezTo>
                    <a:pt x="16681" y="53668"/>
                    <a:pt x="26039" y="57980"/>
                    <a:pt x="35532" y="60476"/>
                  </a:cubicBezTo>
                  <a:cubicBezTo>
                    <a:pt x="39916" y="61625"/>
                    <a:pt x="44552" y="62404"/>
                    <a:pt x="49094" y="62404"/>
                  </a:cubicBezTo>
                  <a:cubicBezTo>
                    <a:pt x="54304" y="62404"/>
                    <a:pt x="59388" y="61379"/>
                    <a:pt x="63823" y="58713"/>
                  </a:cubicBezTo>
                  <a:cubicBezTo>
                    <a:pt x="71933" y="53858"/>
                    <a:pt x="76327" y="44202"/>
                    <a:pt x="76625" y="34735"/>
                  </a:cubicBezTo>
                  <a:cubicBezTo>
                    <a:pt x="76869" y="26680"/>
                    <a:pt x="74916" y="17919"/>
                    <a:pt x="69654" y="11517"/>
                  </a:cubicBezTo>
                  <a:cubicBezTo>
                    <a:pt x="63145" y="3543"/>
                    <a:pt x="52973" y="2241"/>
                    <a:pt x="43398" y="749"/>
                  </a:cubicBezTo>
                  <a:cubicBezTo>
                    <a:pt x="40434" y="272"/>
                    <a:pt x="37410" y="0"/>
                    <a:pt x="34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" name="Google Shape;1546;p49">
              <a:extLst>
                <a:ext uri="{FF2B5EF4-FFF2-40B4-BE49-F238E27FC236}">
                  <a16:creationId xmlns:a16="http://schemas.microsoft.com/office/drawing/2014/main" id="{14C75D75-4612-EA42-BA51-FB45C768FEE0}"/>
                </a:ext>
              </a:extLst>
            </p:cNvPr>
            <p:cNvGrpSpPr/>
            <p:nvPr/>
          </p:nvGrpSpPr>
          <p:grpSpPr>
            <a:xfrm>
              <a:off x="6776923" y="2272469"/>
              <a:ext cx="2102176" cy="2301235"/>
              <a:chOff x="7082810" y="2707346"/>
              <a:chExt cx="2142018" cy="2344850"/>
            </a:xfrm>
          </p:grpSpPr>
          <p:sp>
            <p:nvSpPr>
              <p:cNvPr id="352" name="Google Shape;1547;p49">
                <a:extLst>
                  <a:ext uri="{FF2B5EF4-FFF2-40B4-BE49-F238E27FC236}">
                    <a16:creationId xmlns:a16="http://schemas.microsoft.com/office/drawing/2014/main" id="{061542DF-9AB7-5A4D-9C3B-3D50CE79ADDF}"/>
                  </a:ext>
                </a:extLst>
              </p:cNvPr>
              <p:cNvSpPr/>
              <p:nvPr/>
            </p:nvSpPr>
            <p:spPr>
              <a:xfrm rot="8100000">
                <a:off x="7824492" y="3101350"/>
                <a:ext cx="701168" cy="709293"/>
              </a:xfrm>
              <a:custGeom>
                <a:avLst/>
                <a:gdLst/>
                <a:ahLst/>
                <a:cxnLst/>
                <a:rect l="l" t="t" r="r" b="b"/>
                <a:pathLst>
                  <a:path w="28047" h="28372" extrusionOk="0">
                    <a:moveTo>
                      <a:pt x="8680" y="0"/>
                    </a:moveTo>
                    <a:lnTo>
                      <a:pt x="0" y="2387"/>
                    </a:lnTo>
                    <a:cubicBezTo>
                      <a:pt x="10823" y="13752"/>
                      <a:pt x="20750" y="25008"/>
                      <a:pt x="20750" y="25008"/>
                    </a:cubicBezTo>
                    <a:cubicBezTo>
                      <a:pt x="23056" y="26392"/>
                      <a:pt x="26663" y="28372"/>
                      <a:pt x="26663" y="28372"/>
                    </a:cubicBezTo>
                    <a:lnTo>
                      <a:pt x="28046" y="23679"/>
                    </a:lnTo>
                    <a:lnTo>
                      <a:pt x="86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548;p49">
                <a:extLst>
                  <a:ext uri="{FF2B5EF4-FFF2-40B4-BE49-F238E27FC236}">
                    <a16:creationId xmlns:a16="http://schemas.microsoft.com/office/drawing/2014/main" id="{9F17B856-1377-184D-B1ED-A72212FB21A4}"/>
                  </a:ext>
                </a:extLst>
              </p:cNvPr>
              <p:cNvSpPr/>
              <p:nvPr/>
            </p:nvSpPr>
            <p:spPr>
              <a:xfrm rot="8100000">
                <a:off x="7641482" y="2887681"/>
                <a:ext cx="156673" cy="313372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12535" extrusionOk="0">
                    <a:moveTo>
                      <a:pt x="5161" y="0"/>
                    </a:moveTo>
                    <a:cubicBezTo>
                      <a:pt x="5020" y="0"/>
                      <a:pt x="4769" y="250"/>
                      <a:pt x="4666" y="328"/>
                    </a:cubicBezTo>
                    <a:cubicBezTo>
                      <a:pt x="3961" y="952"/>
                      <a:pt x="3310" y="1630"/>
                      <a:pt x="2740" y="2335"/>
                    </a:cubicBezTo>
                    <a:cubicBezTo>
                      <a:pt x="1574" y="3800"/>
                      <a:pt x="733" y="5481"/>
                      <a:pt x="272" y="7299"/>
                    </a:cubicBezTo>
                    <a:cubicBezTo>
                      <a:pt x="218" y="7516"/>
                      <a:pt x="163" y="7733"/>
                      <a:pt x="190" y="7977"/>
                    </a:cubicBezTo>
                    <a:cubicBezTo>
                      <a:pt x="218" y="8194"/>
                      <a:pt x="353" y="8438"/>
                      <a:pt x="570" y="8519"/>
                    </a:cubicBezTo>
                    <a:cubicBezTo>
                      <a:pt x="619" y="8533"/>
                      <a:pt x="672" y="8540"/>
                      <a:pt x="726" y="8540"/>
                    </a:cubicBezTo>
                    <a:cubicBezTo>
                      <a:pt x="881" y="8540"/>
                      <a:pt x="1046" y="8484"/>
                      <a:pt x="1167" y="8383"/>
                    </a:cubicBezTo>
                    <a:cubicBezTo>
                      <a:pt x="1214" y="8350"/>
                      <a:pt x="1254" y="8313"/>
                      <a:pt x="1290" y="8274"/>
                    </a:cubicBezTo>
                    <a:lnTo>
                      <a:pt x="1290" y="8274"/>
                    </a:lnTo>
                    <a:cubicBezTo>
                      <a:pt x="772" y="9135"/>
                      <a:pt x="394" y="10055"/>
                      <a:pt x="136" y="11014"/>
                    </a:cubicBezTo>
                    <a:cubicBezTo>
                      <a:pt x="55" y="11286"/>
                      <a:pt x="1" y="11530"/>
                      <a:pt x="28" y="11801"/>
                    </a:cubicBezTo>
                    <a:cubicBezTo>
                      <a:pt x="28" y="12045"/>
                      <a:pt x="163" y="12316"/>
                      <a:pt x="407" y="12452"/>
                    </a:cubicBezTo>
                    <a:cubicBezTo>
                      <a:pt x="491" y="12512"/>
                      <a:pt x="590" y="12535"/>
                      <a:pt x="696" y="12535"/>
                    </a:cubicBezTo>
                    <a:cubicBezTo>
                      <a:pt x="831" y="12535"/>
                      <a:pt x="976" y="12498"/>
                      <a:pt x="1113" y="12452"/>
                    </a:cubicBezTo>
                    <a:cubicBezTo>
                      <a:pt x="1303" y="12344"/>
                      <a:pt x="1520" y="12181"/>
                      <a:pt x="1682" y="11991"/>
                    </a:cubicBezTo>
                    <a:cubicBezTo>
                      <a:pt x="2519" y="11131"/>
                      <a:pt x="3117" y="10012"/>
                      <a:pt x="3407" y="8804"/>
                    </a:cubicBezTo>
                    <a:lnTo>
                      <a:pt x="3407" y="8804"/>
                    </a:lnTo>
                    <a:cubicBezTo>
                      <a:pt x="3330" y="9351"/>
                      <a:pt x="3332" y="9891"/>
                      <a:pt x="3391" y="10445"/>
                    </a:cubicBezTo>
                    <a:cubicBezTo>
                      <a:pt x="3418" y="10743"/>
                      <a:pt x="3472" y="11042"/>
                      <a:pt x="3689" y="11231"/>
                    </a:cubicBezTo>
                    <a:cubicBezTo>
                      <a:pt x="3799" y="11317"/>
                      <a:pt x="3931" y="11358"/>
                      <a:pt x="4068" y="11358"/>
                    </a:cubicBezTo>
                    <a:cubicBezTo>
                      <a:pt x="4235" y="11358"/>
                      <a:pt x="4408" y="11297"/>
                      <a:pt x="4557" y="11177"/>
                    </a:cubicBezTo>
                    <a:cubicBezTo>
                      <a:pt x="4829" y="10987"/>
                      <a:pt x="5019" y="10689"/>
                      <a:pt x="5154" y="10418"/>
                    </a:cubicBezTo>
                    <a:cubicBezTo>
                      <a:pt x="5914" y="8817"/>
                      <a:pt x="6266" y="7027"/>
                      <a:pt x="6239" y="5210"/>
                    </a:cubicBezTo>
                    <a:cubicBezTo>
                      <a:pt x="6185" y="4125"/>
                      <a:pt x="6049" y="3040"/>
                      <a:pt x="5859" y="1955"/>
                    </a:cubicBezTo>
                    <a:lnTo>
                      <a:pt x="5453" y="545"/>
                    </a:lnTo>
                    <a:cubicBezTo>
                      <a:pt x="5425" y="409"/>
                      <a:pt x="5344" y="29"/>
                      <a:pt x="5181" y="2"/>
                    </a:cubicBezTo>
                    <a:cubicBezTo>
                      <a:pt x="5175" y="1"/>
                      <a:pt x="5168" y="0"/>
                      <a:pt x="5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549;p49">
                <a:extLst>
                  <a:ext uri="{FF2B5EF4-FFF2-40B4-BE49-F238E27FC236}">
                    <a16:creationId xmlns:a16="http://schemas.microsoft.com/office/drawing/2014/main" id="{2C522799-788C-AF46-A1BF-96605CE55838}"/>
                  </a:ext>
                </a:extLst>
              </p:cNvPr>
              <p:cNvSpPr/>
              <p:nvPr/>
            </p:nvSpPr>
            <p:spPr>
              <a:xfrm rot="8100000">
                <a:off x="7684012" y="2942548"/>
                <a:ext cx="80699" cy="220398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8816" fill="none" extrusionOk="0">
                    <a:moveTo>
                      <a:pt x="0" y="8815"/>
                    </a:moveTo>
                    <a:cubicBezTo>
                      <a:pt x="1194" y="5940"/>
                      <a:pt x="2306" y="2984"/>
                      <a:pt x="3228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550;p49">
                <a:extLst>
                  <a:ext uri="{FF2B5EF4-FFF2-40B4-BE49-F238E27FC236}">
                    <a16:creationId xmlns:a16="http://schemas.microsoft.com/office/drawing/2014/main" id="{2FF5686A-E121-7140-9AA4-AC8552264C9E}"/>
                  </a:ext>
                </a:extLst>
              </p:cNvPr>
              <p:cNvSpPr/>
              <p:nvPr/>
            </p:nvSpPr>
            <p:spPr>
              <a:xfrm rot="8100000">
                <a:off x="7707246" y="2999432"/>
                <a:ext cx="95624" cy="143099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5724" fill="none" extrusionOk="0">
                    <a:moveTo>
                      <a:pt x="0" y="5724"/>
                    </a:moveTo>
                    <a:cubicBezTo>
                      <a:pt x="1275" y="3825"/>
                      <a:pt x="2550" y="1899"/>
                      <a:pt x="3825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551;p49">
                <a:extLst>
                  <a:ext uri="{FF2B5EF4-FFF2-40B4-BE49-F238E27FC236}">
                    <a16:creationId xmlns:a16="http://schemas.microsoft.com/office/drawing/2014/main" id="{603F8F20-A792-384A-816E-510B2D104550}"/>
                  </a:ext>
                </a:extLst>
              </p:cNvPr>
              <p:cNvSpPr/>
              <p:nvPr/>
            </p:nvSpPr>
            <p:spPr>
              <a:xfrm rot="8100000">
                <a:off x="7681568" y="2992610"/>
                <a:ext cx="31900" cy="17972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7189" fill="none" extrusionOk="0">
                    <a:moveTo>
                      <a:pt x="1" y="7188"/>
                    </a:moveTo>
                    <a:cubicBezTo>
                      <a:pt x="679" y="4856"/>
                      <a:pt x="1086" y="2442"/>
                      <a:pt x="1276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552;p49">
                <a:extLst>
                  <a:ext uri="{FF2B5EF4-FFF2-40B4-BE49-F238E27FC236}">
                    <a16:creationId xmlns:a16="http://schemas.microsoft.com/office/drawing/2014/main" id="{929B627D-B377-9546-B8FB-F813613F3B81}"/>
                  </a:ext>
                </a:extLst>
              </p:cNvPr>
              <p:cNvSpPr/>
              <p:nvPr/>
            </p:nvSpPr>
            <p:spPr>
              <a:xfrm rot="8100000">
                <a:off x="7626440" y="2992289"/>
                <a:ext cx="108499" cy="258923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0357" extrusionOk="0">
                    <a:moveTo>
                      <a:pt x="1296" y="0"/>
                    </a:moveTo>
                    <a:cubicBezTo>
                      <a:pt x="1035" y="0"/>
                      <a:pt x="965" y="579"/>
                      <a:pt x="895" y="836"/>
                    </a:cubicBezTo>
                    <a:cubicBezTo>
                      <a:pt x="570" y="1704"/>
                      <a:pt x="380" y="2626"/>
                      <a:pt x="244" y="3548"/>
                    </a:cubicBezTo>
                    <a:cubicBezTo>
                      <a:pt x="81" y="4525"/>
                      <a:pt x="0" y="5583"/>
                      <a:pt x="27" y="6641"/>
                    </a:cubicBezTo>
                    <a:cubicBezTo>
                      <a:pt x="27" y="6912"/>
                      <a:pt x="109" y="7237"/>
                      <a:pt x="353" y="7373"/>
                    </a:cubicBezTo>
                    <a:cubicBezTo>
                      <a:pt x="429" y="7426"/>
                      <a:pt x="512" y="7450"/>
                      <a:pt x="594" y="7450"/>
                    </a:cubicBezTo>
                    <a:cubicBezTo>
                      <a:pt x="805" y="7450"/>
                      <a:pt x="1015" y="7297"/>
                      <a:pt x="1112" y="7102"/>
                    </a:cubicBezTo>
                    <a:cubicBezTo>
                      <a:pt x="1302" y="6830"/>
                      <a:pt x="1302" y="6505"/>
                      <a:pt x="1302" y="6207"/>
                    </a:cubicBezTo>
                    <a:cubicBezTo>
                      <a:pt x="1329" y="7454"/>
                      <a:pt x="1655" y="8702"/>
                      <a:pt x="2278" y="9787"/>
                    </a:cubicBezTo>
                    <a:cubicBezTo>
                      <a:pt x="2414" y="10058"/>
                      <a:pt x="2658" y="10357"/>
                      <a:pt x="2957" y="10357"/>
                    </a:cubicBezTo>
                    <a:cubicBezTo>
                      <a:pt x="3255" y="10357"/>
                      <a:pt x="3499" y="10085"/>
                      <a:pt x="3635" y="9814"/>
                    </a:cubicBezTo>
                    <a:cubicBezTo>
                      <a:pt x="4340" y="8566"/>
                      <a:pt x="4313" y="6993"/>
                      <a:pt x="4042" y="5610"/>
                    </a:cubicBezTo>
                    <a:cubicBezTo>
                      <a:pt x="3689" y="3982"/>
                      <a:pt x="3065" y="2436"/>
                      <a:pt x="2170" y="1080"/>
                    </a:cubicBezTo>
                    <a:cubicBezTo>
                      <a:pt x="1980" y="755"/>
                      <a:pt x="1736" y="266"/>
                      <a:pt x="1438" y="49"/>
                    </a:cubicBezTo>
                    <a:cubicBezTo>
                      <a:pt x="1385" y="16"/>
                      <a:pt x="1338" y="0"/>
                      <a:pt x="1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553;p49">
                <a:extLst>
                  <a:ext uri="{FF2B5EF4-FFF2-40B4-BE49-F238E27FC236}">
                    <a16:creationId xmlns:a16="http://schemas.microsoft.com/office/drawing/2014/main" id="{73C5F260-11B1-9D43-9F99-86D482C704CA}"/>
                  </a:ext>
                </a:extLst>
              </p:cNvPr>
              <p:cNvSpPr/>
              <p:nvPr/>
            </p:nvSpPr>
            <p:spPr>
              <a:xfrm rot="8100000">
                <a:off x="7661734" y="3067964"/>
                <a:ext cx="41375" cy="14649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860" fill="none" extrusionOk="0">
                    <a:moveTo>
                      <a:pt x="0" y="1"/>
                    </a:moveTo>
                    <a:cubicBezTo>
                      <a:pt x="543" y="1981"/>
                      <a:pt x="1085" y="3907"/>
                      <a:pt x="1655" y="586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554;p49">
                <a:extLst>
                  <a:ext uri="{FF2B5EF4-FFF2-40B4-BE49-F238E27FC236}">
                    <a16:creationId xmlns:a16="http://schemas.microsoft.com/office/drawing/2014/main" id="{A7E281BC-053F-4442-BBFD-7A670AA7F7A9}"/>
                  </a:ext>
                </a:extLst>
              </p:cNvPr>
              <p:cNvSpPr/>
              <p:nvPr/>
            </p:nvSpPr>
            <p:spPr>
              <a:xfrm rot="8100000">
                <a:off x="7717710" y="3064347"/>
                <a:ext cx="14275" cy="125449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018" fill="none" extrusionOk="0">
                    <a:moveTo>
                      <a:pt x="1" y="5018"/>
                    </a:moveTo>
                    <a:cubicBezTo>
                      <a:pt x="191" y="3363"/>
                      <a:pt x="380" y="1682"/>
                      <a:pt x="570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555;p49">
                <a:extLst>
                  <a:ext uri="{FF2B5EF4-FFF2-40B4-BE49-F238E27FC236}">
                    <a16:creationId xmlns:a16="http://schemas.microsoft.com/office/drawing/2014/main" id="{97854CD3-3D5F-714C-821B-9CE5CA42AB6A}"/>
                  </a:ext>
                </a:extLst>
              </p:cNvPr>
              <p:cNvSpPr/>
              <p:nvPr/>
            </p:nvSpPr>
            <p:spPr>
              <a:xfrm rot="8100000">
                <a:off x="7722912" y="2977261"/>
                <a:ext cx="192473" cy="155674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6227" extrusionOk="0">
                    <a:moveTo>
                      <a:pt x="6900" y="0"/>
                    </a:moveTo>
                    <a:cubicBezTo>
                      <a:pt x="6422" y="0"/>
                      <a:pt x="5745" y="382"/>
                      <a:pt x="5420" y="504"/>
                    </a:cubicBezTo>
                    <a:cubicBezTo>
                      <a:pt x="3955" y="1046"/>
                      <a:pt x="2490" y="1643"/>
                      <a:pt x="1188" y="2457"/>
                    </a:cubicBezTo>
                    <a:cubicBezTo>
                      <a:pt x="863" y="2674"/>
                      <a:pt x="537" y="2918"/>
                      <a:pt x="402" y="3270"/>
                    </a:cubicBezTo>
                    <a:cubicBezTo>
                      <a:pt x="293" y="3514"/>
                      <a:pt x="320" y="3786"/>
                      <a:pt x="537" y="3948"/>
                    </a:cubicBezTo>
                    <a:cubicBezTo>
                      <a:pt x="651" y="4052"/>
                      <a:pt x="792" y="4092"/>
                      <a:pt x="941" y="4092"/>
                    </a:cubicBezTo>
                    <a:cubicBezTo>
                      <a:pt x="1184" y="4092"/>
                      <a:pt x="1448" y="3985"/>
                      <a:pt x="1649" y="3867"/>
                    </a:cubicBezTo>
                    <a:lnTo>
                      <a:pt x="1649" y="3867"/>
                    </a:lnTo>
                    <a:cubicBezTo>
                      <a:pt x="1107" y="4220"/>
                      <a:pt x="646" y="4735"/>
                      <a:pt x="266" y="5277"/>
                    </a:cubicBezTo>
                    <a:cubicBezTo>
                      <a:pt x="1" y="5687"/>
                      <a:pt x="336" y="6226"/>
                      <a:pt x="795" y="6226"/>
                    </a:cubicBezTo>
                    <a:cubicBezTo>
                      <a:pt x="852" y="6226"/>
                      <a:pt x="911" y="6218"/>
                      <a:pt x="971" y="6200"/>
                    </a:cubicBezTo>
                    <a:cubicBezTo>
                      <a:pt x="1921" y="5901"/>
                      <a:pt x="2762" y="5277"/>
                      <a:pt x="3304" y="4437"/>
                    </a:cubicBezTo>
                    <a:lnTo>
                      <a:pt x="3304" y="4437"/>
                    </a:lnTo>
                    <a:lnTo>
                      <a:pt x="3250" y="4952"/>
                    </a:lnTo>
                    <a:cubicBezTo>
                      <a:pt x="3185" y="5321"/>
                      <a:pt x="3502" y="5639"/>
                      <a:pt x="3854" y="5639"/>
                    </a:cubicBezTo>
                    <a:cubicBezTo>
                      <a:pt x="3942" y="5639"/>
                      <a:pt x="4031" y="5619"/>
                      <a:pt x="4118" y="5576"/>
                    </a:cubicBezTo>
                    <a:cubicBezTo>
                      <a:pt x="4253" y="5549"/>
                      <a:pt x="4362" y="5494"/>
                      <a:pt x="4470" y="5413"/>
                    </a:cubicBezTo>
                    <a:cubicBezTo>
                      <a:pt x="4877" y="5169"/>
                      <a:pt x="5176" y="4844"/>
                      <a:pt x="5447" y="4464"/>
                    </a:cubicBezTo>
                    <a:cubicBezTo>
                      <a:pt x="6016" y="3759"/>
                      <a:pt x="6477" y="2972"/>
                      <a:pt x="6830" y="2158"/>
                    </a:cubicBezTo>
                    <a:cubicBezTo>
                      <a:pt x="7047" y="1724"/>
                      <a:pt x="7698" y="612"/>
                      <a:pt x="7291" y="151"/>
                    </a:cubicBezTo>
                    <a:cubicBezTo>
                      <a:pt x="7196" y="43"/>
                      <a:pt x="7059" y="0"/>
                      <a:pt x="6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556;p49">
                <a:extLst>
                  <a:ext uri="{FF2B5EF4-FFF2-40B4-BE49-F238E27FC236}">
                    <a16:creationId xmlns:a16="http://schemas.microsoft.com/office/drawing/2014/main" id="{8B4737B6-D227-3A41-939E-9D4D1DDCD66D}"/>
                  </a:ext>
                </a:extLst>
              </p:cNvPr>
              <p:cNvSpPr/>
              <p:nvPr/>
            </p:nvSpPr>
            <p:spPr>
              <a:xfrm rot="8100000">
                <a:off x="7766952" y="3065969"/>
                <a:ext cx="64424" cy="84799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3392" fill="none" extrusionOk="0">
                    <a:moveTo>
                      <a:pt x="2577" y="1"/>
                    </a:moveTo>
                    <a:cubicBezTo>
                      <a:pt x="1790" y="1167"/>
                      <a:pt x="949" y="2333"/>
                      <a:pt x="0" y="339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557;p49">
                <a:extLst>
                  <a:ext uri="{FF2B5EF4-FFF2-40B4-BE49-F238E27FC236}">
                    <a16:creationId xmlns:a16="http://schemas.microsoft.com/office/drawing/2014/main" id="{A4E6799A-0AB3-3F4B-91C6-DF57D2D786AD}"/>
                  </a:ext>
                </a:extLst>
              </p:cNvPr>
              <p:cNvSpPr/>
              <p:nvPr/>
            </p:nvSpPr>
            <p:spPr>
              <a:xfrm rot="8100000">
                <a:off x="7754882" y="3013957"/>
                <a:ext cx="125474" cy="112599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4504" fill="none" extrusionOk="0">
                    <a:moveTo>
                      <a:pt x="5018" y="1"/>
                    </a:moveTo>
                    <a:cubicBezTo>
                      <a:pt x="3445" y="1574"/>
                      <a:pt x="1763" y="3120"/>
                      <a:pt x="0" y="4503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558;p49">
                <a:extLst>
                  <a:ext uri="{FF2B5EF4-FFF2-40B4-BE49-F238E27FC236}">
                    <a16:creationId xmlns:a16="http://schemas.microsoft.com/office/drawing/2014/main" id="{37BFB827-ECC0-604D-A439-B8D77CE3337D}"/>
                  </a:ext>
                </a:extLst>
              </p:cNvPr>
              <p:cNvSpPr/>
              <p:nvPr/>
            </p:nvSpPr>
            <p:spPr>
              <a:xfrm rot="8100000">
                <a:off x="7776236" y="3047662"/>
                <a:ext cx="122099" cy="73949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958" fill="none" extrusionOk="0">
                    <a:moveTo>
                      <a:pt x="4883" y="1"/>
                    </a:moveTo>
                    <a:cubicBezTo>
                      <a:pt x="3337" y="1167"/>
                      <a:pt x="1682" y="2143"/>
                      <a:pt x="1" y="2957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559;p49">
                <a:extLst>
                  <a:ext uri="{FF2B5EF4-FFF2-40B4-BE49-F238E27FC236}">
                    <a16:creationId xmlns:a16="http://schemas.microsoft.com/office/drawing/2014/main" id="{A85C99E1-0399-394D-A3D9-13F9867DA61A}"/>
                  </a:ext>
                </a:extLst>
              </p:cNvPr>
              <p:cNvSpPr/>
              <p:nvPr/>
            </p:nvSpPr>
            <p:spPr>
              <a:xfrm rot="8100000">
                <a:off x="7785113" y="3123972"/>
                <a:ext cx="251598" cy="474245"/>
              </a:xfrm>
              <a:custGeom>
                <a:avLst/>
                <a:gdLst/>
                <a:ahLst/>
                <a:cxnLst/>
                <a:rect l="l" t="t" r="r" b="b"/>
                <a:pathLst>
                  <a:path w="10064" h="18970" extrusionOk="0">
                    <a:moveTo>
                      <a:pt x="8525" y="1"/>
                    </a:moveTo>
                    <a:cubicBezTo>
                      <a:pt x="7718" y="1"/>
                      <a:pt x="7084" y="720"/>
                      <a:pt x="6646" y="1390"/>
                    </a:cubicBezTo>
                    <a:cubicBezTo>
                      <a:pt x="4503" y="4564"/>
                      <a:pt x="2685" y="7981"/>
                      <a:pt x="1275" y="11507"/>
                    </a:cubicBezTo>
                    <a:cubicBezTo>
                      <a:pt x="570" y="13271"/>
                      <a:pt x="0" y="15278"/>
                      <a:pt x="814" y="16959"/>
                    </a:cubicBezTo>
                    <a:cubicBezTo>
                      <a:pt x="1356" y="18044"/>
                      <a:pt x="2441" y="18804"/>
                      <a:pt x="3635" y="18939"/>
                    </a:cubicBezTo>
                    <a:cubicBezTo>
                      <a:pt x="3812" y="18960"/>
                      <a:pt x="3982" y="18970"/>
                      <a:pt x="4143" y="18970"/>
                    </a:cubicBezTo>
                    <a:cubicBezTo>
                      <a:pt x="7194" y="18970"/>
                      <a:pt x="7518" y="15448"/>
                      <a:pt x="8110" y="13026"/>
                    </a:cubicBezTo>
                    <a:cubicBezTo>
                      <a:pt x="8924" y="9772"/>
                      <a:pt x="9521" y="6435"/>
                      <a:pt x="9928" y="3072"/>
                    </a:cubicBezTo>
                    <a:cubicBezTo>
                      <a:pt x="10009" y="2448"/>
                      <a:pt x="10063" y="1824"/>
                      <a:pt x="9900" y="1228"/>
                    </a:cubicBezTo>
                    <a:cubicBezTo>
                      <a:pt x="9738" y="658"/>
                      <a:pt x="9249" y="88"/>
                      <a:pt x="8653" y="7"/>
                    </a:cubicBezTo>
                    <a:cubicBezTo>
                      <a:pt x="8610" y="3"/>
                      <a:pt x="8567" y="1"/>
                      <a:pt x="8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560;p49">
                <a:extLst>
                  <a:ext uri="{FF2B5EF4-FFF2-40B4-BE49-F238E27FC236}">
                    <a16:creationId xmlns:a16="http://schemas.microsoft.com/office/drawing/2014/main" id="{012501F5-F804-9648-8FED-166B2D14B9A6}"/>
                  </a:ext>
                </a:extLst>
              </p:cNvPr>
              <p:cNvSpPr/>
              <p:nvPr/>
            </p:nvSpPr>
            <p:spPr>
              <a:xfrm rot="8100000">
                <a:off x="7764528" y="3274131"/>
                <a:ext cx="203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64" fill="none" extrusionOk="0">
                    <a:moveTo>
                      <a:pt x="815" y="82"/>
                    </a:moveTo>
                    <a:cubicBezTo>
                      <a:pt x="543" y="163"/>
                      <a:pt x="272" y="136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561;p49">
                <a:extLst>
                  <a:ext uri="{FF2B5EF4-FFF2-40B4-BE49-F238E27FC236}">
                    <a16:creationId xmlns:a16="http://schemas.microsoft.com/office/drawing/2014/main" id="{27B195B7-57DE-134C-A772-18AC73914A4A}"/>
                  </a:ext>
                </a:extLst>
              </p:cNvPr>
              <p:cNvSpPr/>
              <p:nvPr/>
            </p:nvSpPr>
            <p:spPr>
              <a:xfrm rot="8100000">
                <a:off x="7795911" y="3222407"/>
                <a:ext cx="82749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1330" fill="none" extrusionOk="0">
                    <a:moveTo>
                      <a:pt x="3309" y="1330"/>
                    </a:moveTo>
                    <a:cubicBezTo>
                      <a:pt x="2116" y="1167"/>
                      <a:pt x="977" y="679"/>
                      <a:pt x="0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562;p49">
                <a:extLst>
                  <a:ext uri="{FF2B5EF4-FFF2-40B4-BE49-F238E27FC236}">
                    <a16:creationId xmlns:a16="http://schemas.microsoft.com/office/drawing/2014/main" id="{1287D727-B154-9940-8BA0-B67B27C59E79}"/>
                  </a:ext>
                </a:extLst>
              </p:cNvPr>
              <p:cNvSpPr/>
              <p:nvPr/>
            </p:nvSpPr>
            <p:spPr>
              <a:xfrm rot="8100000">
                <a:off x="7768916" y="3201984"/>
                <a:ext cx="73949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950" fill="none" extrusionOk="0">
                    <a:moveTo>
                      <a:pt x="2957" y="787"/>
                    </a:moveTo>
                    <a:cubicBezTo>
                      <a:pt x="1954" y="950"/>
                      <a:pt x="815" y="652"/>
                      <a:pt x="1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1563;p49">
                <a:extLst>
                  <a:ext uri="{FF2B5EF4-FFF2-40B4-BE49-F238E27FC236}">
                    <a16:creationId xmlns:a16="http://schemas.microsoft.com/office/drawing/2014/main" id="{14729153-1875-694E-A19A-73614A898B63}"/>
                  </a:ext>
                </a:extLst>
              </p:cNvPr>
              <p:cNvSpPr/>
              <p:nvPr/>
            </p:nvSpPr>
            <p:spPr>
              <a:xfrm rot="8100000">
                <a:off x="7858424" y="3183286"/>
                <a:ext cx="176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90" fill="none" extrusionOk="0">
                    <a:moveTo>
                      <a:pt x="705" y="489"/>
                    </a:moveTo>
                    <a:cubicBezTo>
                      <a:pt x="461" y="326"/>
                      <a:pt x="217" y="191"/>
                      <a:pt x="0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1564;p49">
                <a:extLst>
                  <a:ext uri="{FF2B5EF4-FFF2-40B4-BE49-F238E27FC236}">
                    <a16:creationId xmlns:a16="http://schemas.microsoft.com/office/drawing/2014/main" id="{EBEE6559-40F2-8643-BA72-2F78DE7A3FD8}"/>
                  </a:ext>
                </a:extLst>
              </p:cNvPr>
              <p:cNvSpPr/>
              <p:nvPr/>
            </p:nvSpPr>
            <p:spPr>
              <a:xfrm rot="8100000">
                <a:off x="7795686" y="3288780"/>
                <a:ext cx="434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489" fill="none" extrusionOk="0">
                    <a:moveTo>
                      <a:pt x="1737" y="489"/>
                    </a:moveTo>
                    <a:cubicBezTo>
                      <a:pt x="1140" y="435"/>
                      <a:pt x="543" y="272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1565;p49">
                <a:extLst>
                  <a:ext uri="{FF2B5EF4-FFF2-40B4-BE49-F238E27FC236}">
                    <a16:creationId xmlns:a16="http://schemas.microsoft.com/office/drawing/2014/main" id="{A95D43D7-5FA0-E54D-AFF8-73C499203E8D}"/>
                  </a:ext>
                </a:extLst>
              </p:cNvPr>
              <p:cNvSpPr/>
              <p:nvPr/>
            </p:nvSpPr>
            <p:spPr>
              <a:xfrm rot="8100000">
                <a:off x="7862301" y="3246119"/>
                <a:ext cx="502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140" fill="none" extrusionOk="0">
                    <a:moveTo>
                      <a:pt x="2008" y="1140"/>
                    </a:moveTo>
                    <a:cubicBezTo>
                      <a:pt x="1248" y="977"/>
                      <a:pt x="516" y="570"/>
                      <a:pt x="1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1566;p49">
                <a:extLst>
                  <a:ext uri="{FF2B5EF4-FFF2-40B4-BE49-F238E27FC236}">
                    <a16:creationId xmlns:a16="http://schemas.microsoft.com/office/drawing/2014/main" id="{344116A2-5E00-B14E-8D1A-9DADE5F12475}"/>
                  </a:ext>
                </a:extLst>
              </p:cNvPr>
              <p:cNvSpPr/>
              <p:nvPr/>
            </p:nvSpPr>
            <p:spPr>
              <a:xfrm rot="8100000">
                <a:off x="7810264" y="3339483"/>
                <a:ext cx="305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91" fill="none" extrusionOk="0">
                    <a:moveTo>
                      <a:pt x="1221" y="55"/>
                    </a:moveTo>
                    <a:cubicBezTo>
                      <a:pt x="815" y="190"/>
                      <a:pt x="381" y="136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1567;p49">
                <a:extLst>
                  <a:ext uri="{FF2B5EF4-FFF2-40B4-BE49-F238E27FC236}">
                    <a16:creationId xmlns:a16="http://schemas.microsoft.com/office/drawing/2014/main" id="{BEDAF730-3FA6-444A-A42C-51A05A683FCC}"/>
                  </a:ext>
                </a:extLst>
              </p:cNvPr>
              <p:cNvSpPr/>
              <p:nvPr/>
            </p:nvSpPr>
            <p:spPr>
              <a:xfrm rot="8100000">
                <a:off x="7882069" y="3295242"/>
                <a:ext cx="54274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950" fill="none" extrusionOk="0">
                    <a:moveTo>
                      <a:pt x="2170" y="950"/>
                    </a:moveTo>
                    <a:cubicBezTo>
                      <a:pt x="1492" y="787"/>
                      <a:pt x="814" y="543"/>
                      <a:pt x="217" y="217"/>
                    </a:cubicBezTo>
                    <a:lnTo>
                      <a:pt x="0" y="0"/>
                    </a:ln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1568;p49">
                <a:extLst>
                  <a:ext uri="{FF2B5EF4-FFF2-40B4-BE49-F238E27FC236}">
                    <a16:creationId xmlns:a16="http://schemas.microsoft.com/office/drawing/2014/main" id="{90D1ADA8-6DD9-D046-AB94-01081074D2F5}"/>
                  </a:ext>
                </a:extLst>
              </p:cNvPr>
              <p:cNvSpPr/>
              <p:nvPr/>
            </p:nvSpPr>
            <p:spPr>
              <a:xfrm rot="8100000">
                <a:off x="7862655" y="3289188"/>
                <a:ext cx="2310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245" fill="none" extrusionOk="0">
                    <a:moveTo>
                      <a:pt x="923" y="244"/>
                    </a:moveTo>
                    <a:cubicBezTo>
                      <a:pt x="598" y="244"/>
                      <a:pt x="272" y="190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1569;p49">
                <a:extLst>
                  <a:ext uri="{FF2B5EF4-FFF2-40B4-BE49-F238E27FC236}">
                    <a16:creationId xmlns:a16="http://schemas.microsoft.com/office/drawing/2014/main" id="{6BDD8FB1-A698-F24E-8D74-5B4E464C8F2D}"/>
                  </a:ext>
                </a:extLst>
              </p:cNvPr>
              <p:cNvSpPr/>
              <p:nvPr/>
            </p:nvSpPr>
            <p:spPr>
              <a:xfrm rot="8100000">
                <a:off x="7848546" y="3381193"/>
                <a:ext cx="27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91" fill="none" extrusionOk="0">
                    <a:moveTo>
                      <a:pt x="1113" y="190"/>
                    </a:moveTo>
                    <a:cubicBezTo>
                      <a:pt x="733" y="190"/>
                      <a:pt x="326" y="136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570;p49">
                <a:extLst>
                  <a:ext uri="{FF2B5EF4-FFF2-40B4-BE49-F238E27FC236}">
                    <a16:creationId xmlns:a16="http://schemas.microsoft.com/office/drawing/2014/main" id="{12DCC5CB-FD7D-6245-8FE3-EA9D8CBB7AA0}"/>
                  </a:ext>
                </a:extLst>
              </p:cNvPr>
              <p:cNvSpPr/>
              <p:nvPr/>
            </p:nvSpPr>
            <p:spPr>
              <a:xfrm rot="8100000">
                <a:off x="7898685" y="3338977"/>
                <a:ext cx="488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788" fill="none" extrusionOk="0">
                    <a:moveTo>
                      <a:pt x="1953" y="787"/>
                    </a:moveTo>
                    <a:cubicBezTo>
                      <a:pt x="1275" y="651"/>
                      <a:pt x="597" y="380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1571;p49">
                <a:extLst>
                  <a:ext uri="{FF2B5EF4-FFF2-40B4-BE49-F238E27FC236}">
                    <a16:creationId xmlns:a16="http://schemas.microsoft.com/office/drawing/2014/main" id="{F322540A-6B1A-8846-8C62-D7E23FCF5F9F}"/>
                  </a:ext>
                </a:extLst>
              </p:cNvPr>
              <p:cNvSpPr/>
              <p:nvPr/>
            </p:nvSpPr>
            <p:spPr>
              <a:xfrm rot="8100000">
                <a:off x="7848541" y="3390764"/>
                <a:ext cx="94974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923" fill="none" extrusionOk="0">
                    <a:moveTo>
                      <a:pt x="3798" y="896"/>
                    </a:moveTo>
                    <a:cubicBezTo>
                      <a:pt x="2469" y="923"/>
                      <a:pt x="1167" y="625"/>
                      <a:pt x="1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1572;p49">
                <a:extLst>
                  <a:ext uri="{FF2B5EF4-FFF2-40B4-BE49-F238E27FC236}">
                    <a16:creationId xmlns:a16="http://schemas.microsoft.com/office/drawing/2014/main" id="{2D3452B3-1EF9-6F4F-A108-C5E4269EBDAB}"/>
                  </a:ext>
                </a:extLst>
              </p:cNvPr>
              <p:cNvSpPr/>
              <p:nvPr/>
            </p:nvSpPr>
            <p:spPr>
              <a:xfrm rot="8100000">
                <a:off x="7951414" y="3369336"/>
                <a:ext cx="1627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54" fill="none" extrusionOk="0">
                    <a:moveTo>
                      <a:pt x="651" y="353"/>
                    </a:moveTo>
                    <a:cubicBezTo>
                      <a:pt x="407" y="353"/>
                      <a:pt x="136" y="218"/>
                      <a:pt x="0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1573;p49">
                <a:extLst>
                  <a:ext uri="{FF2B5EF4-FFF2-40B4-BE49-F238E27FC236}">
                    <a16:creationId xmlns:a16="http://schemas.microsoft.com/office/drawing/2014/main" id="{84784865-B0E2-BE40-A800-E9B6C9498C84}"/>
                  </a:ext>
                </a:extLst>
              </p:cNvPr>
              <p:cNvSpPr/>
              <p:nvPr/>
            </p:nvSpPr>
            <p:spPr>
              <a:xfrm rot="8100000">
                <a:off x="7906761" y="3419652"/>
                <a:ext cx="1832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64" fill="none" extrusionOk="0">
                    <a:moveTo>
                      <a:pt x="733" y="136"/>
                    </a:moveTo>
                    <a:cubicBezTo>
                      <a:pt x="516" y="163"/>
                      <a:pt x="245" y="109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1574;p49">
                <a:extLst>
                  <a:ext uri="{FF2B5EF4-FFF2-40B4-BE49-F238E27FC236}">
                    <a16:creationId xmlns:a16="http://schemas.microsoft.com/office/drawing/2014/main" id="{6D9E71F8-AB4E-A84E-9E7A-B09060627E16}"/>
                  </a:ext>
                </a:extLst>
              </p:cNvPr>
              <p:cNvSpPr/>
              <p:nvPr/>
            </p:nvSpPr>
            <p:spPr>
              <a:xfrm rot="8100000">
                <a:off x="7947726" y="3392274"/>
                <a:ext cx="332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706" fill="none" extrusionOk="0">
                    <a:moveTo>
                      <a:pt x="1329" y="706"/>
                    </a:moveTo>
                    <a:cubicBezTo>
                      <a:pt x="868" y="543"/>
                      <a:pt x="407" y="299"/>
                      <a:pt x="0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575;p49">
                <a:extLst>
                  <a:ext uri="{FF2B5EF4-FFF2-40B4-BE49-F238E27FC236}">
                    <a16:creationId xmlns:a16="http://schemas.microsoft.com/office/drawing/2014/main" id="{19A74081-A544-F243-B238-BBF9C157435C}"/>
                  </a:ext>
                </a:extLst>
              </p:cNvPr>
              <p:cNvSpPr/>
              <p:nvPr/>
            </p:nvSpPr>
            <p:spPr>
              <a:xfrm rot="8100000">
                <a:off x="7894943" y="3436619"/>
                <a:ext cx="87499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67" fill="none" extrusionOk="0">
                    <a:moveTo>
                      <a:pt x="3499" y="1167"/>
                    </a:moveTo>
                    <a:cubicBezTo>
                      <a:pt x="2279" y="1031"/>
                      <a:pt x="1085" y="624"/>
                      <a:pt x="0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576;p49">
                <a:extLst>
                  <a:ext uri="{FF2B5EF4-FFF2-40B4-BE49-F238E27FC236}">
                    <a16:creationId xmlns:a16="http://schemas.microsoft.com/office/drawing/2014/main" id="{AFA6F8D8-65F8-EE42-8837-D89B013DA3A8}"/>
                  </a:ext>
                </a:extLst>
              </p:cNvPr>
              <p:cNvSpPr/>
              <p:nvPr/>
            </p:nvSpPr>
            <p:spPr>
              <a:xfrm rot="8100000">
                <a:off x="7926582" y="3475727"/>
                <a:ext cx="71224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221" fill="none" extrusionOk="0">
                    <a:moveTo>
                      <a:pt x="2849" y="1221"/>
                    </a:moveTo>
                    <a:cubicBezTo>
                      <a:pt x="1791" y="1085"/>
                      <a:pt x="815" y="651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rgbClr val="21300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577;p49">
                <a:extLst>
                  <a:ext uri="{FF2B5EF4-FFF2-40B4-BE49-F238E27FC236}">
                    <a16:creationId xmlns:a16="http://schemas.microsoft.com/office/drawing/2014/main" id="{45077D09-BE23-F841-95D7-5556FE90B14A}"/>
                  </a:ext>
                </a:extLst>
              </p:cNvPr>
              <p:cNvSpPr/>
              <p:nvPr/>
            </p:nvSpPr>
            <p:spPr>
              <a:xfrm rot="8100000">
                <a:off x="7955575" y="3513347"/>
                <a:ext cx="237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5" fill="none" extrusionOk="0">
                    <a:moveTo>
                      <a:pt x="950" y="244"/>
                    </a:moveTo>
                    <a:cubicBezTo>
                      <a:pt x="625" y="244"/>
                      <a:pt x="272" y="163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rgbClr val="21300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578;p49">
                <a:extLst>
                  <a:ext uri="{FF2B5EF4-FFF2-40B4-BE49-F238E27FC236}">
                    <a16:creationId xmlns:a16="http://schemas.microsoft.com/office/drawing/2014/main" id="{10703FB0-A35D-AC4D-8F88-D70F766A1FAD}"/>
                  </a:ext>
                </a:extLst>
              </p:cNvPr>
              <p:cNvSpPr/>
              <p:nvPr/>
            </p:nvSpPr>
            <p:spPr>
              <a:xfrm rot="8100000">
                <a:off x="7987029" y="3498757"/>
                <a:ext cx="169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35" fill="none" extrusionOk="0">
                    <a:moveTo>
                      <a:pt x="678" y="435"/>
                    </a:moveTo>
                    <a:cubicBezTo>
                      <a:pt x="407" y="326"/>
                      <a:pt x="163" y="218"/>
                      <a:pt x="0" y="1"/>
                    </a:cubicBezTo>
                  </a:path>
                </a:pathLst>
              </a:custGeom>
              <a:noFill/>
              <a:ln w="8125" cap="rnd" cmpd="sng">
                <a:solidFill>
                  <a:srgbClr val="21300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579;p49">
                <a:extLst>
                  <a:ext uri="{FF2B5EF4-FFF2-40B4-BE49-F238E27FC236}">
                    <a16:creationId xmlns:a16="http://schemas.microsoft.com/office/drawing/2014/main" id="{A45A2618-20C9-AC46-B26E-355984611AD4}"/>
                  </a:ext>
                </a:extLst>
              </p:cNvPr>
              <p:cNvSpPr/>
              <p:nvPr/>
            </p:nvSpPr>
            <p:spPr>
              <a:xfrm rot="8100000">
                <a:off x="7961752" y="3529180"/>
                <a:ext cx="53599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896" fill="none" extrusionOk="0">
                    <a:moveTo>
                      <a:pt x="2143" y="895"/>
                    </a:moveTo>
                    <a:cubicBezTo>
                      <a:pt x="1357" y="787"/>
                      <a:pt x="624" y="488"/>
                      <a:pt x="0" y="0"/>
                    </a:cubicBezTo>
                  </a:path>
                </a:pathLst>
              </a:custGeom>
              <a:noFill/>
              <a:ln w="8125" cap="rnd" cmpd="sng">
                <a:solidFill>
                  <a:srgbClr val="21300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580;p49">
                <a:extLst>
                  <a:ext uri="{FF2B5EF4-FFF2-40B4-BE49-F238E27FC236}">
                    <a16:creationId xmlns:a16="http://schemas.microsoft.com/office/drawing/2014/main" id="{81AB4EE3-05EE-F443-BB0F-53F399E5F509}"/>
                  </a:ext>
                </a:extLst>
              </p:cNvPr>
              <p:cNvSpPr/>
              <p:nvPr/>
            </p:nvSpPr>
            <p:spPr>
              <a:xfrm rot="8100000">
                <a:off x="7788744" y="3235113"/>
                <a:ext cx="72599" cy="195273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7811" extrusionOk="0">
                    <a:moveTo>
                      <a:pt x="2276" y="0"/>
                    </a:moveTo>
                    <a:cubicBezTo>
                      <a:pt x="2071" y="0"/>
                      <a:pt x="1875" y="118"/>
                      <a:pt x="1737" y="256"/>
                    </a:cubicBezTo>
                    <a:cubicBezTo>
                      <a:pt x="1574" y="446"/>
                      <a:pt x="1493" y="690"/>
                      <a:pt x="1439" y="907"/>
                    </a:cubicBezTo>
                    <a:cubicBezTo>
                      <a:pt x="1086" y="1938"/>
                      <a:pt x="815" y="3050"/>
                      <a:pt x="598" y="4081"/>
                    </a:cubicBezTo>
                    <a:cubicBezTo>
                      <a:pt x="489" y="4623"/>
                      <a:pt x="381" y="5166"/>
                      <a:pt x="272" y="5762"/>
                    </a:cubicBezTo>
                    <a:cubicBezTo>
                      <a:pt x="218" y="6224"/>
                      <a:pt x="1" y="6875"/>
                      <a:pt x="82" y="7336"/>
                    </a:cubicBezTo>
                    <a:cubicBezTo>
                      <a:pt x="109" y="7675"/>
                      <a:pt x="340" y="7810"/>
                      <a:pt x="604" y="7810"/>
                    </a:cubicBezTo>
                    <a:cubicBezTo>
                      <a:pt x="869" y="7810"/>
                      <a:pt x="1167" y="7675"/>
                      <a:pt x="1330" y="7471"/>
                    </a:cubicBezTo>
                    <a:cubicBezTo>
                      <a:pt x="1601" y="7173"/>
                      <a:pt x="1710" y="6603"/>
                      <a:pt x="1845" y="6224"/>
                    </a:cubicBezTo>
                    <a:cubicBezTo>
                      <a:pt x="2008" y="5708"/>
                      <a:pt x="2144" y="5220"/>
                      <a:pt x="2279" y="4678"/>
                    </a:cubicBezTo>
                    <a:cubicBezTo>
                      <a:pt x="2551" y="3538"/>
                      <a:pt x="2768" y="2372"/>
                      <a:pt x="2849" y="1179"/>
                    </a:cubicBezTo>
                    <a:cubicBezTo>
                      <a:pt x="2903" y="934"/>
                      <a:pt x="2903" y="717"/>
                      <a:pt x="2822" y="500"/>
                    </a:cubicBezTo>
                    <a:cubicBezTo>
                      <a:pt x="2768" y="283"/>
                      <a:pt x="2632" y="94"/>
                      <a:pt x="2388" y="12"/>
                    </a:cubicBezTo>
                    <a:cubicBezTo>
                      <a:pt x="2351" y="4"/>
                      <a:pt x="2313" y="0"/>
                      <a:pt x="2276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581;p49">
                <a:extLst>
                  <a:ext uri="{FF2B5EF4-FFF2-40B4-BE49-F238E27FC236}">
                    <a16:creationId xmlns:a16="http://schemas.microsoft.com/office/drawing/2014/main" id="{61739F4A-4D27-5A45-970C-3ED13386F051}"/>
                  </a:ext>
                </a:extLst>
              </p:cNvPr>
              <p:cNvSpPr/>
              <p:nvPr/>
            </p:nvSpPr>
            <p:spPr>
              <a:xfrm rot="8100000">
                <a:off x="8027736" y="2859073"/>
                <a:ext cx="667269" cy="574869"/>
              </a:xfrm>
              <a:custGeom>
                <a:avLst/>
                <a:gdLst/>
                <a:ahLst/>
                <a:cxnLst/>
                <a:rect l="l" t="t" r="r" b="b"/>
                <a:pathLst>
                  <a:path w="26691" h="22995" extrusionOk="0">
                    <a:moveTo>
                      <a:pt x="7607" y="0"/>
                    </a:moveTo>
                    <a:cubicBezTo>
                      <a:pt x="6548" y="0"/>
                      <a:pt x="5507" y="126"/>
                      <a:pt x="4530" y="554"/>
                    </a:cubicBezTo>
                    <a:cubicBezTo>
                      <a:pt x="3011" y="1232"/>
                      <a:pt x="1790" y="2832"/>
                      <a:pt x="2035" y="4460"/>
                    </a:cubicBezTo>
                    <a:cubicBezTo>
                      <a:pt x="597" y="5924"/>
                      <a:pt x="0" y="8121"/>
                      <a:pt x="461" y="10101"/>
                    </a:cubicBezTo>
                    <a:cubicBezTo>
                      <a:pt x="977" y="12054"/>
                      <a:pt x="2523" y="13763"/>
                      <a:pt x="4503" y="14333"/>
                    </a:cubicBezTo>
                    <a:cubicBezTo>
                      <a:pt x="3228" y="14604"/>
                      <a:pt x="2224" y="15879"/>
                      <a:pt x="2306" y="17181"/>
                    </a:cubicBezTo>
                    <a:cubicBezTo>
                      <a:pt x="2360" y="18456"/>
                      <a:pt x="3445" y="19649"/>
                      <a:pt x="4774" y="19785"/>
                    </a:cubicBezTo>
                    <a:cubicBezTo>
                      <a:pt x="4232" y="20571"/>
                      <a:pt x="4611" y="21683"/>
                      <a:pt x="5344" y="22253"/>
                    </a:cubicBezTo>
                    <a:cubicBezTo>
                      <a:pt x="6103" y="22850"/>
                      <a:pt x="7080" y="22931"/>
                      <a:pt x="8029" y="22985"/>
                    </a:cubicBezTo>
                    <a:cubicBezTo>
                      <a:pt x="8219" y="22991"/>
                      <a:pt x="8408" y="22995"/>
                      <a:pt x="8598" y="22995"/>
                    </a:cubicBezTo>
                    <a:cubicBezTo>
                      <a:pt x="15050" y="22995"/>
                      <a:pt x="21389" y="19432"/>
                      <a:pt x="24683" y="13899"/>
                    </a:cubicBezTo>
                    <a:cubicBezTo>
                      <a:pt x="25659" y="12271"/>
                      <a:pt x="26338" y="10101"/>
                      <a:pt x="25334" y="8501"/>
                    </a:cubicBezTo>
                    <a:lnTo>
                      <a:pt x="25334" y="8501"/>
                    </a:lnTo>
                    <a:lnTo>
                      <a:pt x="26690" y="10020"/>
                    </a:lnTo>
                    <a:cubicBezTo>
                      <a:pt x="25388" y="6765"/>
                      <a:pt x="22649" y="4216"/>
                      <a:pt x="19557" y="2670"/>
                    </a:cubicBezTo>
                    <a:cubicBezTo>
                      <a:pt x="16437" y="1096"/>
                      <a:pt x="12938" y="418"/>
                      <a:pt x="9467" y="93"/>
                    </a:cubicBezTo>
                    <a:cubicBezTo>
                      <a:pt x="8847" y="43"/>
                      <a:pt x="8224" y="0"/>
                      <a:pt x="7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582;p49">
                <a:extLst>
                  <a:ext uri="{FF2B5EF4-FFF2-40B4-BE49-F238E27FC236}">
                    <a16:creationId xmlns:a16="http://schemas.microsoft.com/office/drawing/2014/main" id="{579C6090-EF99-4145-B5C0-09DC21116900}"/>
                  </a:ext>
                </a:extLst>
              </p:cNvPr>
              <p:cNvSpPr/>
              <p:nvPr/>
            </p:nvSpPr>
            <p:spPr>
              <a:xfrm rot="8100000">
                <a:off x="8324140" y="3181942"/>
                <a:ext cx="423821" cy="104899"/>
              </a:xfrm>
              <a:custGeom>
                <a:avLst/>
                <a:gdLst/>
                <a:ahLst/>
                <a:cxnLst/>
                <a:rect l="l" t="t" r="r" b="b"/>
                <a:pathLst>
                  <a:path w="16953" h="4196" extrusionOk="0">
                    <a:moveTo>
                      <a:pt x="2562" y="0"/>
                    </a:moveTo>
                    <a:cubicBezTo>
                      <a:pt x="1762" y="0"/>
                      <a:pt x="982" y="51"/>
                      <a:pt x="217" y="154"/>
                    </a:cubicBezTo>
                    <a:cubicBezTo>
                      <a:pt x="163" y="263"/>
                      <a:pt x="55" y="398"/>
                      <a:pt x="0" y="480"/>
                    </a:cubicBezTo>
                    <a:cubicBezTo>
                      <a:pt x="794" y="363"/>
                      <a:pt x="1615" y="306"/>
                      <a:pt x="2463" y="306"/>
                    </a:cubicBezTo>
                    <a:cubicBezTo>
                      <a:pt x="3994" y="306"/>
                      <a:pt x="5614" y="493"/>
                      <a:pt x="7324" y="859"/>
                    </a:cubicBezTo>
                    <a:cubicBezTo>
                      <a:pt x="10552" y="1564"/>
                      <a:pt x="13671" y="2894"/>
                      <a:pt x="16709" y="4195"/>
                    </a:cubicBezTo>
                    <a:cubicBezTo>
                      <a:pt x="16817" y="4195"/>
                      <a:pt x="16899" y="4141"/>
                      <a:pt x="16953" y="4087"/>
                    </a:cubicBezTo>
                    <a:lnTo>
                      <a:pt x="16953" y="4060"/>
                    </a:lnTo>
                    <a:cubicBezTo>
                      <a:pt x="16953" y="3979"/>
                      <a:pt x="16899" y="3924"/>
                      <a:pt x="16844" y="3870"/>
                    </a:cubicBezTo>
                    <a:cubicBezTo>
                      <a:pt x="13834" y="2595"/>
                      <a:pt x="10660" y="1266"/>
                      <a:pt x="7378" y="561"/>
                    </a:cubicBezTo>
                    <a:cubicBezTo>
                      <a:pt x="5687" y="187"/>
                      <a:pt x="4089" y="0"/>
                      <a:pt x="2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583;p49">
                <a:extLst>
                  <a:ext uri="{FF2B5EF4-FFF2-40B4-BE49-F238E27FC236}">
                    <a16:creationId xmlns:a16="http://schemas.microsoft.com/office/drawing/2014/main" id="{91C0F84A-0933-534C-8022-6D33A4E59A96}"/>
                  </a:ext>
                </a:extLst>
              </p:cNvPr>
              <p:cNvSpPr/>
              <p:nvPr/>
            </p:nvSpPr>
            <p:spPr>
              <a:xfrm rot="8100000">
                <a:off x="7980921" y="2910830"/>
                <a:ext cx="640144" cy="335222"/>
              </a:xfrm>
              <a:custGeom>
                <a:avLst/>
                <a:gdLst/>
                <a:ahLst/>
                <a:cxnLst/>
                <a:rect l="l" t="t" r="r" b="b"/>
                <a:pathLst>
                  <a:path w="25606" h="13409" extrusionOk="0">
                    <a:moveTo>
                      <a:pt x="2055" y="1"/>
                    </a:moveTo>
                    <a:cubicBezTo>
                      <a:pt x="1371" y="1"/>
                      <a:pt x="679" y="7"/>
                      <a:pt x="1" y="21"/>
                    </a:cubicBezTo>
                    <a:lnTo>
                      <a:pt x="1" y="374"/>
                    </a:lnTo>
                    <a:cubicBezTo>
                      <a:pt x="679" y="360"/>
                      <a:pt x="1371" y="353"/>
                      <a:pt x="2055" y="353"/>
                    </a:cubicBezTo>
                    <a:cubicBezTo>
                      <a:pt x="2740" y="353"/>
                      <a:pt x="3418" y="360"/>
                      <a:pt x="4069" y="374"/>
                    </a:cubicBezTo>
                    <a:cubicBezTo>
                      <a:pt x="8246" y="428"/>
                      <a:pt x="12532" y="509"/>
                      <a:pt x="16736" y="1052"/>
                    </a:cubicBezTo>
                    <a:cubicBezTo>
                      <a:pt x="19259" y="1377"/>
                      <a:pt x="21808" y="1892"/>
                      <a:pt x="24277" y="2571"/>
                    </a:cubicBezTo>
                    <a:cubicBezTo>
                      <a:pt x="24250" y="2598"/>
                      <a:pt x="24195" y="2598"/>
                      <a:pt x="24141" y="2652"/>
                    </a:cubicBezTo>
                    <a:lnTo>
                      <a:pt x="15299" y="2408"/>
                    </a:lnTo>
                    <a:cubicBezTo>
                      <a:pt x="13458" y="2356"/>
                      <a:pt x="11589" y="2304"/>
                      <a:pt x="9710" y="2304"/>
                    </a:cubicBezTo>
                    <a:cubicBezTo>
                      <a:pt x="6690" y="2304"/>
                      <a:pt x="3645" y="2438"/>
                      <a:pt x="652" y="2923"/>
                    </a:cubicBezTo>
                    <a:cubicBezTo>
                      <a:pt x="733" y="3005"/>
                      <a:pt x="760" y="3113"/>
                      <a:pt x="815" y="3222"/>
                    </a:cubicBezTo>
                    <a:cubicBezTo>
                      <a:pt x="3809" y="2765"/>
                      <a:pt x="6846" y="2635"/>
                      <a:pt x="9865" y="2635"/>
                    </a:cubicBezTo>
                    <a:cubicBezTo>
                      <a:pt x="11687" y="2635"/>
                      <a:pt x="13502" y="2682"/>
                      <a:pt x="15299" y="2733"/>
                    </a:cubicBezTo>
                    <a:lnTo>
                      <a:pt x="23409" y="2950"/>
                    </a:lnTo>
                    <a:cubicBezTo>
                      <a:pt x="18392" y="4871"/>
                      <a:pt x="13074" y="5852"/>
                      <a:pt x="7730" y="5852"/>
                    </a:cubicBezTo>
                    <a:cubicBezTo>
                      <a:pt x="6284" y="5852"/>
                      <a:pt x="4836" y="5780"/>
                      <a:pt x="3391" y="5636"/>
                    </a:cubicBezTo>
                    <a:lnTo>
                      <a:pt x="3391" y="5636"/>
                    </a:lnTo>
                    <a:cubicBezTo>
                      <a:pt x="3663" y="5771"/>
                      <a:pt x="3934" y="5853"/>
                      <a:pt x="4205" y="5961"/>
                    </a:cubicBezTo>
                    <a:cubicBezTo>
                      <a:pt x="4151" y="5961"/>
                      <a:pt x="4124" y="5988"/>
                      <a:pt x="4042" y="6042"/>
                    </a:cubicBezTo>
                    <a:cubicBezTo>
                      <a:pt x="5283" y="6151"/>
                      <a:pt x="6526" y="6205"/>
                      <a:pt x="7769" y="6205"/>
                    </a:cubicBezTo>
                    <a:cubicBezTo>
                      <a:pt x="13344" y="6205"/>
                      <a:pt x="18901" y="5122"/>
                      <a:pt x="24114" y="3059"/>
                    </a:cubicBezTo>
                    <a:lnTo>
                      <a:pt x="24114" y="3059"/>
                    </a:lnTo>
                    <a:cubicBezTo>
                      <a:pt x="21429" y="5419"/>
                      <a:pt x="17713" y="7073"/>
                      <a:pt x="13346" y="7833"/>
                    </a:cubicBezTo>
                    <a:cubicBezTo>
                      <a:pt x="10758" y="8283"/>
                      <a:pt x="8132" y="8396"/>
                      <a:pt x="5520" y="8396"/>
                    </a:cubicBezTo>
                    <a:cubicBezTo>
                      <a:pt x="4354" y="8396"/>
                      <a:pt x="3191" y="8373"/>
                      <a:pt x="2035" y="8348"/>
                    </a:cubicBezTo>
                    <a:lnTo>
                      <a:pt x="2035" y="8673"/>
                    </a:lnTo>
                    <a:cubicBezTo>
                      <a:pt x="3209" y="8707"/>
                      <a:pt x="4393" y="8733"/>
                      <a:pt x="5580" y="8733"/>
                    </a:cubicBezTo>
                    <a:cubicBezTo>
                      <a:pt x="8207" y="8733"/>
                      <a:pt x="10849" y="8606"/>
                      <a:pt x="13427" y="8158"/>
                    </a:cubicBezTo>
                    <a:cubicBezTo>
                      <a:pt x="17306" y="7480"/>
                      <a:pt x="20669" y="6124"/>
                      <a:pt x="23273" y="4198"/>
                    </a:cubicBezTo>
                    <a:lnTo>
                      <a:pt x="23273" y="4198"/>
                    </a:lnTo>
                    <a:cubicBezTo>
                      <a:pt x="20669" y="6612"/>
                      <a:pt x="17604" y="8104"/>
                      <a:pt x="15190" y="8945"/>
                    </a:cubicBezTo>
                    <a:cubicBezTo>
                      <a:pt x="11447" y="10301"/>
                      <a:pt x="7514" y="10925"/>
                      <a:pt x="3717" y="11250"/>
                    </a:cubicBezTo>
                    <a:cubicBezTo>
                      <a:pt x="3934" y="11359"/>
                      <a:pt x="4205" y="11467"/>
                      <a:pt x="4476" y="11494"/>
                    </a:cubicBezTo>
                    <a:lnTo>
                      <a:pt x="4476" y="11521"/>
                    </a:lnTo>
                    <a:cubicBezTo>
                      <a:pt x="8057" y="11142"/>
                      <a:pt x="11745" y="10545"/>
                      <a:pt x="15299" y="9243"/>
                    </a:cubicBezTo>
                    <a:cubicBezTo>
                      <a:pt x="17821" y="8348"/>
                      <a:pt x="21076" y="6775"/>
                      <a:pt x="23788" y="4144"/>
                    </a:cubicBezTo>
                    <a:lnTo>
                      <a:pt x="23788" y="4144"/>
                    </a:lnTo>
                    <a:cubicBezTo>
                      <a:pt x="23327" y="4740"/>
                      <a:pt x="22839" y="5310"/>
                      <a:pt x="22297" y="5907"/>
                    </a:cubicBezTo>
                    <a:cubicBezTo>
                      <a:pt x="17988" y="10420"/>
                      <a:pt x="11716" y="13067"/>
                      <a:pt x="5474" y="13067"/>
                    </a:cubicBezTo>
                    <a:cubicBezTo>
                      <a:pt x="5114" y="13067"/>
                      <a:pt x="4754" y="13058"/>
                      <a:pt x="4395" y="13040"/>
                    </a:cubicBezTo>
                    <a:lnTo>
                      <a:pt x="4395" y="13040"/>
                    </a:lnTo>
                    <a:cubicBezTo>
                      <a:pt x="4422" y="13149"/>
                      <a:pt x="4476" y="13284"/>
                      <a:pt x="4558" y="13393"/>
                    </a:cubicBezTo>
                    <a:cubicBezTo>
                      <a:pt x="4834" y="13403"/>
                      <a:pt x="5110" y="13408"/>
                      <a:pt x="5386" y="13408"/>
                    </a:cubicBezTo>
                    <a:cubicBezTo>
                      <a:pt x="11760" y="13408"/>
                      <a:pt x="18146" y="10725"/>
                      <a:pt x="22514" y="6124"/>
                    </a:cubicBezTo>
                    <a:cubicBezTo>
                      <a:pt x="23463" y="5147"/>
                      <a:pt x="24277" y="4144"/>
                      <a:pt x="24928" y="3086"/>
                    </a:cubicBezTo>
                    <a:lnTo>
                      <a:pt x="25307" y="3086"/>
                    </a:lnTo>
                    <a:cubicBezTo>
                      <a:pt x="25362" y="3086"/>
                      <a:pt x="25416" y="3059"/>
                      <a:pt x="25443" y="2977"/>
                    </a:cubicBezTo>
                    <a:lnTo>
                      <a:pt x="25470" y="2977"/>
                    </a:lnTo>
                    <a:cubicBezTo>
                      <a:pt x="25497" y="2869"/>
                      <a:pt x="25497" y="2788"/>
                      <a:pt x="25551" y="2679"/>
                    </a:cubicBezTo>
                    <a:cubicBezTo>
                      <a:pt x="25443" y="2652"/>
                      <a:pt x="25334" y="2598"/>
                      <a:pt x="25280" y="2571"/>
                    </a:cubicBezTo>
                    <a:cubicBezTo>
                      <a:pt x="25362" y="2435"/>
                      <a:pt x="25470" y="2299"/>
                      <a:pt x="25606" y="2164"/>
                    </a:cubicBezTo>
                    <a:cubicBezTo>
                      <a:pt x="25606" y="1892"/>
                      <a:pt x="25606" y="1648"/>
                      <a:pt x="25551" y="1431"/>
                    </a:cubicBezTo>
                    <a:cubicBezTo>
                      <a:pt x="25307" y="1621"/>
                      <a:pt x="25145" y="1974"/>
                      <a:pt x="24928" y="2299"/>
                    </a:cubicBezTo>
                    <a:cubicBezTo>
                      <a:pt x="24928" y="2326"/>
                      <a:pt x="24901" y="2326"/>
                      <a:pt x="24901" y="2381"/>
                    </a:cubicBezTo>
                    <a:lnTo>
                      <a:pt x="24765" y="2381"/>
                    </a:lnTo>
                    <a:cubicBezTo>
                      <a:pt x="22161" y="1621"/>
                      <a:pt x="19449" y="1079"/>
                      <a:pt x="16763" y="699"/>
                    </a:cubicBezTo>
                    <a:cubicBezTo>
                      <a:pt x="12559" y="157"/>
                      <a:pt x="8246" y="102"/>
                      <a:pt x="4069" y="21"/>
                    </a:cubicBezTo>
                    <a:cubicBezTo>
                      <a:pt x="3418" y="7"/>
                      <a:pt x="2740" y="1"/>
                      <a:pt x="2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584;p49">
                <a:extLst>
                  <a:ext uri="{FF2B5EF4-FFF2-40B4-BE49-F238E27FC236}">
                    <a16:creationId xmlns:a16="http://schemas.microsoft.com/office/drawing/2014/main" id="{7E9F807C-10BA-3A46-AE3C-F4DB849A11B4}"/>
                  </a:ext>
                </a:extLst>
              </p:cNvPr>
              <p:cNvSpPr/>
              <p:nvPr/>
            </p:nvSpPr>
            <p:spPr>
              <a:xfrm rot="8100000">
                <a:off x="8172212" y="3149987"/>
                <a:ext cx="564195" cy="104074"/>
              </a:xfrm>
              <a:custGeom>
                <a:avLst/>
                <a:gdLst/>
                <a:ahLst/>
                <a:cxnLst/>
                <a:rect l="l" t="t" r="r" b="b"/>
                <a:pathLst>
                  <a:path w="22568" h="4163" extrusionOk="0">
                    <a:moveTo>
                      <a:pt x="5276" y="1"/>
                    </a:moveTo>
                    <a:cubicBezTo>
                      <a:pt x="3576" y="1"/>
                      <a:pt x="1876" y="109"/>
                      <a:pt x="191" y="328"/>
                    </a:cubicBezTo>
                    <a:cubicBezTo>
                      <a:pt x="137" y="436"/>
                      <a:pt x="82" y="572"/>
                      <a:pt x="1" y="680"/>
                    </a:cubicBezTo>
                    <a:cubicBezTo>
                      <a:pt x="1781" y="432"/>
                      <a:pt x="3575" y="309"/>
                      <a:pt x="5367" y="309"/>
                    </a:cubicBezTo>
                    <a:cubicBezTo>
                      <a:pt x="11220" y="309"/>
                      <a:pt x="17056" y="1619"/>
                      <a:pt x="22351" y="4152"/>
                    </a:cubicBezTo>
                    <a:cubicBezTo>
                      <a:pt x="22373" y="4159"/>
                      <a:pt x="22395" y="4163"/>
                      <a:pt x="22416" y="4163"/>
                    </a:cubicBezTo>
                    <a:cubicBezTo>
                      <a:pt x="22474" y="4163"/>
                      <a:pt x="22528" y="4138"/>
                      <a:pt x="22568" y="4098"/>
                    </a:cubicBezTo>
                    <a:lnTo>
                      <a:pt x="22568" y="4071"/>
                    </a:lnTo>
                    <a:cubicBezTo>
                      <a:pt x="22568" y="3989"/>
                      <a:pt x="22514" y="3935"/>
                      <a:pt x="22459" y="3881"/>
                    </a:cubicBezTo>
                    <a:cubicBezTo>
                      <a:pt x="17109" y="1311"/>
                      <a:pt x="11187" y="1"/>
                      <a:pt x="52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585;p49">
                <a:extLst>
                  <a:ext uri="{FF2B5EF4-FFF2-40B4-BE49-F238E27FC236}">
                    <a16:creationId xmlns:a16="http://schemas.microsoft.com/office/drawing/2014/main" id="{6EBCB203-8762-5A46-B79A-818589A508D2}"/>
                  </a:ext>
                </a:extLst>
              </p:cNvPr>
              <p:cNvSpPr/>
              <p:nvPr/>
            </p:nvSpPr>
            <p:spPr>
              <a:xfrm rot="8100000">
                <a:off x="8163734" y="3403248"/>
                <a:ext cx="10875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26" extrusionOk="0">
                    <a:moveTo>
                      <a:pt x="141" y="0"/>
                    </a:moveTo>
                    <a:cubicBezTo>
                      <a:pt x="87" y="0"/>
                      <a:pt x="20" y="31"/>
                      <a:pt x="0" y="92"/>
                    </a:cubicBezTo>
                    <a:lnTo>
                      <a:pt x="353" y="526"/>
                    </a:lnTo>
                    <a:lnTo>
                      <a:pt x="353" y="499"/>
                    </a:lnTo>
                    <a:cubicBezTo>
                      <a:pt x="434" y="417"/>
                      <a:pt x="407" y="363"/>
                      <a:pt x="326" y="336"/>
                    </a:cubicBezTo>
                    <a:cubicBezTo>
                      <a:pt x="298" y="282"/>
                      <a:pt x="271" y="282"/>
                      <a:pt x="271" y="282"/>
                    </a:cubicBezTo>
                    <a:cubicBezTo>
                      <a:pt x="271" y="255"/>
                      <a:pt x="298" y="255"/>
                      <a:pt x="298" y="227"/>
                    </a:cubicBezTo>
                    <a:lnTo>
                      <a:pt x="298" y="200"/>
                    </a:lnTo>
                    <a:cubicBezTo>
                      <a:pt x="298" y="119"/>
                      <a:pt x="271" y="65"/>
                      <a:pt x="190" y="10"/>
                    </a:cubicBezTo>
                    <a:cubicBezTo>
                      <a:pt x="176" y="4"/>
                      <a:pt x="159" y="0"/>
                      <a:pt x="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586;p49">
                <a:extLst>
                  <a:ext uri="{FF2B5EF4-FFF2-40B4-BE49-F238E27FC236}">
                    <a16:creationId xmlns:a16="http://schemas.microsoft.com/office/drawing/2014/main" id="{AD8C73C5-0E87-CA40-A1C8-C88AA4EA9D1D}"/>
                  </a:ext>
                </a:extLst>
              </p:cNvPr>
              <p:cNvSpPr/>
              <p:nvPr/>
            </p:nvSpPr>
            <p:spPr>
              <a:xfrm rot="8100000">
                <a:off x="8407994" y="2701790"/>
                <a:ext cx="221748" cy="574369"/>
              </a:xfrm>
              <a:custGeom>
                <a:avLst/>
                <a:gdLst/>
                <a:ahLst/>
                <a:cxnLst/>
                <a:rect l="l" t="t" r="r" b="b"/>
                <a:pathLst>
                  <a:path w="8870" h="22975" extrusionOk="0">
                    <a:moveTo>
                      <a:pt x="6890" y="0"/>
                    </a:moveTo>
                    <a:lnTo>
                      <a:pt x="6890" y="0"/>
                    </a:lnTo>
                    <a:cubicBezTo>
                      <a:pt x="6076" y="82"/>
                      <a:pt x="5289" y="217"/>
                      <a:pt x="4584" y="543"/>
                    </a:cubicBezTo>
                    <a:cubicBezTo>
                      <a:pt x="3011" y="1221"/>
                      <a:pt x="1790" y="2821"/>
                      <a:pt x="2035" y="4449"/>
                    </a:cubicBezTo>
                    <a:cubicBezTo>
                      <a:pt x="597" y="5913"/>
                      <a:pt x="0" y="8110"/>
                      <a:pt x="461" y="10063"/>
                    </a:cubicBezTo>
                    <a:cubicBezTo>
                      <a:pt x="977" y="12043"/>
                      <a:pt x="2550" y="13752"/>
                      <a:pt x="4503" y="14322"/>
                    </a:cubicBezTo>
                    <a:cubicBezTo>
                      <a:pt x="3228" y="14593"/>
                      <a:pt x="2224" y="15868"/>
                      <a:pt x="2306" y="17170"/>
                    </a:cubicBezTo>
                    <a:cubicBezTo>
                      <a:pt x="2360" y="18445"/>
                      <a:pt x="3445" y="19638"/>
                      <a:pt x="4774" y="19774"/>
                    </a:cubicBezTo>
                    <a:cubicBezTo>
                      <a:pt x="4232" y="20560"/>
                      <a:pt x="4611" y="21672"/>
                      <a:pt x="5344" y="22242"/>
                    </a:cubicBezTo>
                    <a:cubicBezTo>
                      <a:pt x="6103" y="22839"/>
                      <a:pt x="7080" y="22920"/>
                      <a:pt x="8029" y="22974"/>
                    </a:cubicBezTo>
                    <a:lnTo>
                      <a:pt x="8870" y="22974"/>
                    </a:lnTo>
                    <a:cubicBezTo>
                      <a:pt x="8463" y="22757"/>
                      <a:pt x="8110" y="22513"/>
                      <a:pt x="7758" y="22242"/>
                    </a:cubicBezTo>
                    <a:cubicBezTo>
                      <a:pt x="6646" y="21293"/>
                      <a:pt x="6022" y="19557"/>
                      <a:pt x="6808" y="18309"/>
                    </a:cubicBezTo>
                    <a:cubicBezTo>
                      <a:pt x="5832" y="17821"/>
                      <a:pt x="5208" y="16627"/>
                      <a:pt x="5344" y="15542"/>
                    </a:cubicBezTo>
                    <a:cubicBezTo>
                      <a:pt x="5479" y="14430"/>
                      <a:pt x="6374" y="13427"/>
                      <a:pt x="7459" y="13210"/>
                    </a:cubicBezTo>
                    <a:cubicBezTo>
                      <a:pt x="6157" y="12938"/>
                      <a:pt x="4910" y="12315"/>
                      <a:pt x="3988" y="11338"/>
                    </a:cubicBezTo>
                    <a:cubicBezTo>
                      <a:pt x="3120" y="10362"/>
                      <a:pt x="2604" y="8951"/>
                      <a:pt x="2957" y="7676"/>
                    </a:cubicBezTo>
                    <a:cubicBezTo>
                      <a:pt x="3255" y="6374"/>
                      <a:pt x="4449" y="5290"/>
                      <a:pt x="5751" y="5290"/>
                    </a:cubicBezTo>
                    <a:cubicBezTo>
                      <a:pt x="4720" y="4394"/>
                      <a:pt x="4720" y="2686"/>
                      <a:pt x="5425" y="1492"/>
                    </a:cubicBezTo>
                    <a:cubicBezTo>
                      <a:pt x="5805" y="895"/>
                      <a:pt x="6293" y="407"/>
                      <a:pt x="6890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587;p49">
                <a:extLst>
                  <a:ext uri="{FF2B5EF4-FFF2-40B4-BE49-F238E27FC236}">
                    <a16:creationId xmlns:a16="http://schemas.microsoft.com/office/drawing/2014/main" id="{62BFB587-0293-C346-9AAD-0CAFC9C2FA9B}"/>
                  </a:ext>
                </a:extLst>
              </p:cNvPr>
              <p:cNvSpPr/>
              <p:nvPr/>
            </p:nvSpPr>
            <p:spPr>
              <a:xfrm rot="8100000">
                <a:off x="8086463" y="3119236"/>
                <a:ext cx="585894" cy="420521"/>
              </a:xfrm>
              <a:custGeom>
                <a:avLst/>
                <a:gdLst/>
                <a:ahLst/>
                <a:cxnLst/>
                <a:rect l="l" t="t" r="r" b="b"/>
                <a:pathLst>
                  <a:path w="23436" h="16821" extrusionOk="0">
                    <a:moveTo>
                      <a:pt x="7606" y="0"/>
                    </a:moveTo>
                    <a:cubicBezTo>
                      <a:pt x="6318" y="0"/>
                      <a:pt x="5028" y="55"/>
                      <a:pt x="3743" y="115"/>
                    </a:cubicBezTo>
                    <a:cubicBezTo>
                      <a:pt x="3092" y="115"/>
                      <a:pt x="2414" y="169"/>
                      <a:pt x="1899" y="576"/>
                    </a:cubicBezTo>
                    <a:cubicBezTo>
                      <a:pt x="1420" y="975"/>
                      <a:pt x="1306" y="1870"/>
                      <a:pt x="1814" y="2237"/>
                    </a:cubicBezTo>
                    <a:lnTo>
                      <a:pt x="1814" y="2237"/>
                    </a:lnTo>
                    <a:cubicBezTo>
                      <a:pt x="1640" y="2122"/>
                      <a:pt x="1435" y="2067"/>
                      <a:pt x="1228" y="2067"/>
                    </a:cubicBezTo>
                    <a:cubicBezTo>
                      <a:pt x="986" y="2067"/>
                      <a:pt x="742" y="2143"/>
                      <a:pt x="543" y="2285"/>
                    </a:cubicBezTo>
                    <a:cubicBezTo>
                      <a:pt x="163" y="2556"/>
                      <a:pt x="0" y="3071"/>
                      <a:pt x="136" y="3505"/>
                    </a:cubicBezTo>
                    <a:cubicBezTo>
                      <a:pt x="380" y="4292"/>
                      <a:pt x="1329" y="4536"/>
                      <a:pt x="2143" y="4726"/>
                    </a:cubicBezTo>
                    <a:cubicBezTo>
                      <a:pt x="2128" y="4725"/>
                      <a:pt x="2112" y="4725"/>
                      <a:pt x="2097" y="4725"/>
                    </a:cubicBezTo>
                    <a:cubicBezTo>
                      <a:pt x="1572" y="4725"/>
                      <a:pt x="1083" y="5175"/>
                      <a:pt x="1031" y="5703"/>
                    </a:cubicBezTo>
                    <a:cubicBezTo>
                      <a:pt x="949" y="6245"/>
                      <a:pt x="1221" y="6787"/>
                      <a:pt x="1627" y="7167"/>
                    </a:cubicBezTo>
                    <a:cubicBezTo>
                      <a:pt x="2034" y="7547"/>
                      <a:pt x="2550" y="7764"/>
                      <a:pt x="3065" y="7981"/>
                    </a:cubicBezTo>
                    <a:cubicBezTo>
                      <a:pt x="6184" y="9201"/>
                      <a:pt x="9683" y="9581"/>
                      <a:pt x="12531" y="11290"/>
                    </a:cubicBezTo>
                    <a:cubicBezTo>
                      <a:pt x="13535" y="11914"/>
                      <a:pt x="14457" y="12673"/>
                      <a:pt x="15135" y="13650"/>
                    </a:cubicBezTo>
                    <a:cubicBezTo>
                      <a:pt x="16094" y="14745"/>
                      <a:pt x="16707" y="16820"/>
                      <a:pt x="18170" y="16820"/>
                    </a:cubicBezTo>
                    <a:cubicBezTo>
                      <a:pt x="18446" y="16820"/>
                      <a:pt x="18751" y="16747"/>
                      <a:pt x="19095" y="16579"/>
                    </a:cubicBezTo>
                    <a:cubicBezTo>
                      <a:pt x="20885" y="15738"/>
                      <a:pt x="22242" y="13921"/>
                      <a:pt x="22730" y="12022"/>
                    </a:cubicBezTo>
                    <a:cubicBezTo>
                      <a:pt x="23435" y="9201"/>
                      <a:pt x="22296" y="6109"/>
                      <a:pt x="20207" y="4048"/>
                    </a:cubicBezTo>
                    <a:cubicBezTo>
                      <a:pt x="18173" y="1987"/>
                      <a:pt x="15325" y="820"/>
                      <a:pt x="12450" y="359"/>
                    </a:cubicBezTo>
                    <a:cubicBezTo>
                      <a:pt x="10847" y="87"/>
                      <a:pt x="9228" y="0"/>
                      <a:pt x="76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588;p49">
                <a:extLst>
                  <a:ext uri="{FF2B5EF4-FFF2-40B4-BE49-F238E27FC236}">
                    <a16:creationId xmlns:a16="http://schemas.microsoft.com/office/drawing/2014/main" id="{38E46FDE-7B70-8E42-8610-6FB57B1E49EE}"/>
                  </a:ext>
                </a:extLst>
              </p:cNvPr>
              <p:cNvSpPr/>
              <p:nvPr/>
            </p:nvSpPr>
            <p:spPr>
              <a:xfrm rot="8100000">
                <a:off x="8139374" y="3166153"/>
                <a:ext cx="502470" cy="340422"/>
              </a:xfrm>
              <a:custGeom>
                <a:avLst/>
                <a:gdLst/>
                <a:ahLst/>
                <a:cxnLst/>
                <a:rect l="l" t="t" r="r" b="b"/>
                <a:pathLst>
                  <a:path w="20099" h="13617" extrusionOk="0">
                    <a:moveTo>
                      <a:pt x="54" y="0"/>
                    </a:moveTo>
                    <a:cubicBezTo>
                      <a:pt x="27" y="109"/>
                      <a:pt x="0" y="163"/>
                      <a:pt x="0" y="272"/>
                    </a:cubicBezTo>
                    <a:cubicBezTo>
                      <a:pt x="2468" y="299"/>
                      <a:pt x="5045" y="434"/>
                      <a:pt x="7513" y="977"/>
                    </a:cubicBezTo>
                    <a:cubicBezTo>
                      <a:pt x="10768" y="1682"/>
                      <a:pt x="13481" y="2984"/>
                      <a:pt x="15515" y="4801"/>
                    </a:cubicBezTo>
                    <a:cubicBezTo>
                      <a:pt x="17983" y="7053"/>
                      <a:pt x="19556" y="10308"/>
                      <a:pt x="19855" y="13617"/>
                    </a:cubicBezTo>
                    <a:cubicBezTo>
                      <a:pt x="19963" y="13535"/>
                      <a:pt x="20018" y="13400"/>
                      <a:pt x="20099" y="13291"/>
                    </a:cubicBezTo>
                    <a:cubicBezTo>
                      <a:pt x="19719" y="10009"/>
                      <a:pt x="18173" y="6809"/>
                      <a:pt x="15678" y="4612"/>
                    </a:cubicBezTo>
                    <a:cubicBezTo>
                      <a:pt x="13616" y="2740"/>
                      <a:pt x="10877" y="1411"/>
                      <a:pt x="7541" y="706"/>
                    </a:cubicBezTo>
                    <a:cubicBezTo>
                      <a:pt x="5072" y="163"/>
                      <a:pt x="2523" y="28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589;p49">
                <a:extLst>
                  <a:ext uri="{FF2B5EF4-FFF2-40B4-BE49-F238E27FC236}">
                    <a16:creationId xmlns:a16="http://schemas.microsoft.com/office/drawing/2014/main" id="{252643EF-50CE-1441-AA81-F373D27F3F61}"/>
                  </a:ext>
                </a:extLst>
              </p:cNvPr>
              <p:cNvSpPr/>
              <p:nvPr/>
            </p:nvSpPr>
            <p:spPr>
              <a:xfrm rot="8100000">
                <a:off x="8123811" y="3145788"/>
                <a:ext cx="526895" cy="309222"/>
              </a:xfrm>
              <a:custGeom>
                <a:avLst/>
                <a:gdLst/>
                <a:ahLst/>
                <a:cxnLst/>
                <a:rect l="l" t="t" r="r" b="b"/>
                <a:pathLst>
                  <a:path w="21076" h="12369" extrusionOk="0">
                    <a:moveTo>
                      <a:pt x="82" y="0"/>
                    </a:moveTo>
                    <a:cubicBezTo>
                      <a:pt x="1" y="109"/>
                      <a:pt x="1" y="190"/>
                      <a:pt x="1" y="272"/>
                    </a:cubicBezTo>
                    <a:cubicBezTo>
                      <a:pt x="3934" y="841"/>
                      <a:pt x="8653" y="1899"/>
                      <a:pt x="12830" y="4205"/>
                    </a:cubicBezTo>
                    <a:cubicBezTo>
                      <a:pt x="16492" y="6239"/>
                      <a:pt x="19313" y="9114"/>
                      <a:pt x="20859" y="12369"/>
                    </a:cubicBezTo>
                    <a:cubicBezTo>
                      <a:pt x="20940" y="12315"/>
                      <a:pt x="20995" y="12206"/>
                      <a:pt x="21076" y="12125"/>
                    </a:cubicBezTo>
                    <a:cubicBezTo>
                      <a:pt x="19476" y="8870"/>
                      <a:pt x="16655" y="5995"/>
                      <a:pt x="12966" y="3960"/>
                    </a:cubicBezTo>
                    <a:cubicBezTo>
                      <a:pt x="8762" y="1628"/>
                      <a:pt x="4015" y="597"/>
                      <a:pt x="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590;p49">
                <a:extLst>
                  <a:ext uri="{FF2B5EF4-FFF2-40B4-BE49-F238E27FC236}">
                    <a16:creationId xmlns:a16="http://schemas.microsoft.com/office/drawing/2014/main" id="{A7D2272E-864D-0447-A372-941A42E1F6B1}"/>
                  </a:ext>
                </a:extLst>
              </p:cNvPr>
              <p:cNvSpPr/>
              <p:nvPr/>
            </p:nvSpPr>
            <p:spPr>
              <a:xfrm rot="8100000">
                <a:off x="8115745" y="3137652"/>
                <a:ext cx="478770" cy="258373"/>
              </a:xfrm>
              <a:custGeom>
                <a:avLst/>
                <a:gdLst/>
                <a:ahLst/>
                <a:cxnLst/>
                <a:rect l="l" t="t" r="r" b="b"/>
                <a:pathLst>
                  <a:path w="19151" h="10335" extrusionOk="0">
                    <a:moveTo>
                      <a:pt x="1" y="1"/>
                    </a:moveTo>
                    <a:lnTo>
                      <a:pt x="1" y="272"/>
                    </a:lnTo>
                    <a:cubicBezTo>
                      <a:pt x="4069" y="896"/>
                      <a:pt x="7541" y="1899"/>
                      <a:pt x="10579" y="3418"/>
                    </a:cubicBezTo>
                    <a:cubicBezTo>
                      <a:pt x="14078" y="5154"/>
                      <a:pt x="16872" y="7541"/>
                      <a:pt x="18906" y="10335"/>
                    </a:cubicBezTo>
                    <a:cubicBezTo>
                      <a:pt x="18988" y="10280"/>
                      <a:pt x="19096" y="10226"/>
                      <a:pt x="19150" y="10172"/>
                    </a:cubicBezTo>
                    <a:cubicBezTo>
                      <a:pt x="17116" y="7324"/>
                      <a:pt x="14241" y="4937"/>
                      <a:pt x="10715" y="3201"/>
                    </a:cubicBezTo>
                    <a:cubicBezTo>
                      <a:pt x="7623" y="1655"/>
                      <a:pt x="4097" y="62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591;p49">
                <a:extLst>
                  <a:ext uri="{FF2B5EF4-FFF2-40B4-BE49-F238E27FC236}">
                    <a16:creationId xmlns:a16="http://schemas.microsoft.com/office/drawing/2014/main" id="{2F5835F4-C8B0-0A4C-81D6-27C282419046}"/>
                  </a:ext>
                </a:extLst>
              </p:cNvPr>
              <p:cNvSpPr/>
              <p:nvPr/>
            </p:nvSpPr>
            <p:spPr>
              <a:xfrm rot="8100000">
                <a:off x="7882223" y="2910435"/>
                <a:ext cx="554045" cy="444746"/>
              </a:xfrm>
              <a:custGeom>
                <a:avLst/>
                <a:gdLst/>
                <a:ahLst/>
                <a:cxnLst/>
                <a:rect l="l" t="t" r="r" b="b"/>
                <a:pathLst>
                  <a:path w="22162" h="17790" extrusionOk="0">
                    <a:moveTo>
                      <a:pt x="21526" y="1"/>
                    </a:moveTo>
                    <a:cubicBezTo>
                      <a:pt x="21380" y="1"/>
                      <a:pt x="21197" y="113"/>
                      <a:pt x="20968" y="391"/>
                    </a:cubicBezTo>
                    <a:cubicBezTo>
                      <a:pt x="19774" y="1937"/>
                      <a:pt x="18472" y="3103"/>
                      <a:pt x="16574" y="3754"/>
                    </a:cubicBezTo>
                    <a:cubicBezTo>
                      <a:pt x="15234" y="4230"/>
                      <a:pt x="13803" y="4420"/>
                      <a:pt x="12370" y="4420"/>
                    </a:cubicBezTo>
                    <a:cubicBezTo>
                      <a:pt x="11597" y="4420"/>
                      <a:pt x="10824" y="4365"/>
                      <a:pt x="10064" y="4270"/>
                    </a:cubicBezTo>
                    <a:cubicBezTo>
                      <a:pt x="9359" y="4182"/>
                      <a:pt x="8655" y="4058"/>
                      <a:pt x="7950" y="4058"/>
                    </a:cubicBezTo>
                    <a:cubicBezTo>
                      <a:pt x="7787" y="4058"/>
                      <a:pt x="7624" y="4064"/>
                      <a:pt x="7460" y="4080"/>
                    </a:cubicBezTo>
                    <a:cubicBezTo>
                      <a:pt x="6565" y="4188"/>
                      <a:pt x="5697" y="4595"/>
                      <a:pt x="5263" y="5355"/>
                    </a:cubicBezTo>
                    <a:cubicBezTo>
                      <a:pt x="4802" y="6087"/>
                      <a:pt x="5019" y="7253"/>
                      <a:pt x="5833" y="7606"/>
                    </a:cubicBezTo>
                    <a:cubicBezTo>
                      <a:pt x="5046" y="7714"/>
                      <a:pt x="4259" y="7850"/>
                      <a:pt x="3554" y="8148"/>
                    </a:cubicBezTo>
                    <a:cubicBezTo>
                      <a:pt x="2849" y="8474"/>
                      <a:pt x="2171" y="9016"/>
                      <a:pt x="1900" y="9721"/>
                    </a:cubicBezTo>
                    <a:cubicBezTo>
                      <a:pt x="1574" y="10427"/>
                      <a:pt x="1764" y="11376"/>
                      <a:pt x="2361" y="11864"/>
                    </a:cubicBezTo>
                    <a:cubicBezTo>
                      <a:pt x="1276" y="12135"/>
                      <a:pt x="408" y="13085"/>
                      <a:pt x="191" y="14170"/>
                    </a:cubicBezTo>
                    <a:cubicBezTo>
                      <a:pt x="1" y="15255"/>
                      <a:pt x="462" y="16475"/>
                      <a:pt x="1384" y="17099"/>
                    </a:cubicBezTo>
                    <a:cubicBezTo>
                      <a:pt x="2116" y="17622"/>
                      <a:pt x="3041" y="17790"/>
                      <a:pt x="3973" y="17790"/>
                    </a:cubicBezTo>
                    <a:cubicBezTo>
                      <a:pt x="4250" y="17790"/>
                      <a:pt x="4528" y="17775"/>
                      <a:pt x="4802" y="17750"/>
                    </a:cubicBezTo>
                    <a:cubicBezTo>
                      <a:pt x="8599" y="17479"/>
                      <a:pt x="12342" y="16014"/>
                      <a:pt x="15326" y="13654"/>
                    </a:cubicBezTo>
                    <a:cubicBezTo>
                      <a:pt x="18310" y="11268"/>
                      <a:pt x="20561" y="7958"/>
                      <a:pt x="21700" y="4324"/>
                    </a:cubicBezTo>
                    <a:cubicBezTo>
                      <a:pt x="21971" y="3456"/>
                      <a:pt x="22161" y="2452"/>
                      <a:pt x="22107" y="1557"/>
                    </a:cubicBezTo>
                    <a:cubicBezTo>
                      <a:pt x="22067" y="952"/>
                      <a:pt x="21951" y="1"/>
                      <a:pt x="215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1592;p49">
                <a:extLst>
                  <a:ext uri="{FF2B5EF4-FFF2-40B4-BE49-F238E27FC236}">
                    <a16:creationId xmlns:a16="http://schemas.microsoft.com/office/drawing/2014/main" id="{80B4F390-28B4-7E41-BB75-C45ED0C8C476}"/>
                  </a:ext>
                </a:extLst>
              </p:cNvPr>
              <p:cNvSpPr/>
              <p:nvPr/>
            </p:nvSpPr>
            <p:spPr>
              <a:xfrm rot="8100000">
                <a:off x="7953571" y="3086951"/>
                <a:ext cx="505870" cy="244748"/>
              </a:xfrm>
              <a:custGeom>
                <a:avLst/>
                <a:gdLst/>
                <a:ahLst/>
                <a:cxnLst/>
                <a:rect l="l" t="t" r="r" b="b"/>
                <a:pathLst>
                  <a:path w="20235" h="9790" extrusionOk="0">
                    <a:moveTo>
                      <a:pt x="20153" y="0"/>
                    </a:moveTo>
                    <a:cubicBezTo>
                      <a:pt x="18472" y="3011"/>
                      <a:pt x="15705" y="5262"/>
                      <a:pt x="12613" y="5968"/>
                    </a:cubicBezTo>
                    <a:cubicBezTo>
                      <a:pt x="11784" y="6149"/>
                      <a:pt x="10947" y="6226"/>
                      <a:pt x="10110" y="6226"/>
                    </a:cubicBezTo>
                    <a:cubicBezTo>
                      <a:pt x="7824" y="6226"/>
                      <a:pt x="5535" y="5656"/>
                      <a:pt x="3391" y="5100"/>
                    </a:cubicBezTo>
                    <a:cubicBezTo>
                      <a:pt x="3364" y="5181"/>
                      <a:pt x="3309" y="5262"/>
                      <a:pt x="3309" y="5371"/>
                    </a:cubicBezTo>
                    <a:cubicBezTo>
                      <a:pt x="5444" y="5958"/>
                      <a:pt x="7734" y="6518"/>
                      <a:pt x="10027" y="6518"/>
                    </a:cubicBezTo>
                    <a:cubicBezTo>
                      <a:pt x="10910" y="6518"/>
                      <a:pt x="11793" y="6435"/>
                      <a:pt x="12667" y="6239"/>
                    </a:cubicBezTo>
                    <a:cubicBezTo>
                      <a:pt x="15569" y="5588"/>
                      <a:pt x="18200" y="3635"/>
                      <a:pt x="19936" y="923"/>
                    </a:cubicBezTo>
                    <a:lnTo>
                      <a:pt x="19936" y="923"/>
                    </a:lnTo>
                    <a:cubicBezTo>
                      <a:pt x="18987" y="3092"/>
                      <a:pt x="17739" y="4856"/>
                      <a:pt x="16274" y="6103"/>
                    </a:cubicBezTo>
                    <a:cubicBezTo>
                      <a:pt x="14213" y="7893"/>
                      <a:pt x="11284" y="9060"/>
                      <a:pt x="7866" y="9385"/>
                    </a:cubicBezTo>
                    <a:cubicBezTo>
                      <a:pt x="6935" y="9483"/>
                      <a:pt x="5992" y="9525"/>
                      <a:pt x="5050" y="9525"/>
                    </a:cubicBezTo>
                    <a:cubicBezTo>
                      <a:pt x="3385" y="9525"/>
                      <a:pt x="1719" y="9396"/>
                      <a:pt x="109" y="9222"/>
                    </a:cubicBezTo>
                    <a:cubicBezTo>
                      <a:pt x="82" y="9331"/>
                      <a:pt x="27" y="9385"/>
                      <a:pt x="0" y="9494"/>
                    </a:cubicBezTo>
                    <a:cubicBezTo>
                      <a:pt x="1700" y="9653"/>
                      <a:pt x="3422" y="9789"/>
                      <a:pt x="5145" y="9789"/>
                    </a:cubicBezTo>
                    <a:cubicBezTo>
                      <a:pt x="6062" y="9789"/>
                      <a:pt x="6979" y="9751"/>
                      <a:pt x="7893" y="9656"/>
                    </a:cubicBezTo>
                    <a:cubicBezTo>
                      <a:pt x="11365" y="9304"/>
                      <a:pt x="14349" y="8137"/>
                      <a:pt x="16437" y="6320"/>
                    </a:cubicBezTo>
                    <a:cubicBezTo>
                      <a:pt x="17197" y="5669"/>
                      <a:pt x="17821" y="4910"/>
                      <a:pt x="18444" y="4069"/>
                    </a:cubicBezTo>
                    <a:cubicBezTo>
                      <a:pt x="19123" y="2984"/>
                      <a:pt x="19746" y="1845"/>
                      <a:pt x="20235" y="651"/>
                    </a:cubicBezTo>
                    <a:cubicBezTo>
                      <a:pt x="20235" y="434"/>
                      <a:pt x="20207" y="217"/>
                      <a:pt x="20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1593;p49">
                <a:extLst>
                  <a:ext uri="{FF2B5EF4-FFF2-40B4-BE49-F238E27FC236}">
                    <a16:creationId xmlns:a16="http://schemas.microsoft.com/office/drawing/2014/main" id="{C9FB876F-A182-1E4F-82C4-6519AFE1C624}"/>
                  </a:ext>
                </a:extLst>
              </p:cNvPr>
              <p:cNvSpPr/>
              <p:nvPr/>
            </p:nvSpPr>
            <p:spPr>
              <a:xfrm rot="8100000">
                <a:off x="7898214" y="2976915"/>
                <a:ext cx="549270" cy="339947"/>
              </a:xfrm>
              <a:custGeom>
                <a:avLst/>
                <a:gdLst/>
                <a:ahLst/>
                <a:cxnLst/>
                <a:rect l="l" t="t" r="r" b="b"/>
                <a:pathLst>
                  <a:path w="21971" h="13598" extrusionOk="0">
                    <a:moveTo>
                      <a:pt x="21971" y="0"/>
                    </a:moveTo>
                    <a:cubicBezTo>
                      <a:pt x="21455" y="1221"/>
                      <a:pt x="20832" y="2333"/>
                      <a:pt x="20126" y="3282"/>
                    </a:cubicBezTo>
                    <a:cubicBezTo>
                      <a:pt x="18390" y="6049"/>
                      <a:pt x="16193" y="8381"/>
                      <a:pt x="13644" y="10063"/>
                    </a:cubicBezTo>
                    <a:cubicBezTo>
                      <a:pt x="10490" y="12193"/>
                      <a:pt x="6790" y="13327"/>
                      <a:pt x="3199" y="13327"/>
                    </a:cubicBezTo>
                    <a:cubicBezTo>
                      <a:pt x="2126" y="13327"/>
                      <a:pt x="1063" y="13225"/>
                      <a:pt x="28" y="13019"/>
                    </a:cubicBezTo>
                    <a:cubicBezTo>
                      <a:pt x="28" y="13128"/>
                      <a:pt x="0" y="13236"/>
                      <a:pt x="0" y="13291"/>
                    </a:cubicBezTo>
                    <a:cubicBezTo>
                      <a:pt x="1059" y="13496"/>
                      <a:pt x="2143" y="13597"/>
                      <a:pt x="3233" y="13597"/>
                    </a:cubicBezTo>
                    <a:cubicBezTo>
                      <a:pt x="6892" y="13597"/>
                      <a:pt x="10637" y="12459"/>
                      <a:pt x="13834" y="10307"/>
                    </a:cubicBezTo>
                    <a:cubicBezTo>
                      <a:pt x="17251" y="8002"/>
                      <a:pt x="20099" y="4584"/>
                      <a:pt x="21971" y="488"/>
                    </a:cubicBezTo>
                    <a:lnTo>
                      <a:pt x="21971" y="244"/>
                    </a:lnTo>
                    <a:lnTo>
                      <a:pt x="219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1594;p49">
                <a:extLst>
                  <a:ext uri="{FF2B5EF4-FFF2-40B4-BE49-F238E27FC236}">
                    <a16:creationId xmlns:a16="http://schemas.microsoft.com/office/drawing/2014/main" id="{1916F8F9-D055-2245-BA22-F84C6B001612}"/>
                  </a:ext>
                </a:extLst>
              </p:cNvPr>
              <p:cNvSpPr/>
              <p:nvPr/>
            </p:nvSpPr>
            <p:spPr>
              <a:xfrm rot="8100000">
                <a:off x="8133030" y="2806172"/>
                <a:ext cx="217698" cy="342872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13715" extrusionOk="0">
                    <a:moveTo>
                      <a:pt x="7960" y="1"/>
                    </a:moveTo>
                    <a:cubicBezTo>
                      <a:pt x="7796" y="1"/>
                      <a:pt x="7630" y="12"/>
                      <a:pt x="7460" y="44"/>
                    </a:cubicBezTo>
                    <a:cubicBezTo>
                      <a:pt x="6565" y="152"/>
                      <a:pt x="5697" y="559"/>
                      <a:pt x="5263" y="1292"/>
                    </a:cubicBezTo>
                    <a:cubicBezTo>
                      <a:pt x="4802" y="2024"/>
                      <a:pt x="5019" y="3190"/>
                      <a:pt x="5833" y="3570"/>
                    </a:cubicBezTo>
                    <a:cubicBezTo>
                      <a:pt x="5046" y="3679"/>
                      <a:pt x="4259" y="3787"/>
                      <a:pt x="3554" y="4113"/>
                    </a:cubicBezTo>
                    <a:cubicBezTo>
                      <a:pt x="2849" y="4411"/>
                      <a:pt x="2171" y="4953"/>
                      <a:pt x="1900" y="5659"/>
                    </a:cubicBezTo>
                    <a:cubicBezTo>
                      <a:pt x="1601" y="6364"/>
                      <a:pt x="1764" y="7313"/>
                      <a:pt x="2361" y="7801"/>
                    </a:cubicBezTo>
                    <a:cubicBezTo>
                      <a:pt x="1276" y="8073"/>
                      <a:pt x="408" y="9022"/>
                      <a:pt x="191" y="10107"/>
                    </a:cubicBezTo>
                    <a:cubicBezTo>
                      <a:pt x="1" y="11192"/>
                      <a:pt x="462" y="12412"/>
                      <a:pt x="1384" y="13063"/>
                    </a:cubicBezTo>
                    <a:cubicBezTo>
                      <a:pt x="1927" y="13443"/>
                      <a:pt x="2551" y="13633"/>
                      <a:pt x="3229" y="13714"/>
                    </a:cubicBezTo>
                    <a:cubicBezTo>
                      <a:pt x="2686" y="12792"/>
                      <a:pt x="2442" y="11680"/>
                      <a:pt x="2632" y="10622"/>
                    </a:cubicBezTo>
                    <a:cubicBezTo>
                      <a:pt x="2876" y="9564"/>
                      <a:pt x="3636" y="8615"/>
                      <a:pt x="4639" y="8290"/>
                    </a:cubicBezTo>
                    <a:cubicBezTo>
                      <a:pt x="3961" y="7639"/>
                      <a:pt x="3798" y="6662"/>
                      <a:pt x="4097" y="5848"/>
                    </a:cubicBezTo>
                    <a:cubicBezTo>
                      <a:pt x="4395" y="5035"/>
                      <a:pt x="5127" y="4411"/>
                      <a:pt x="5941" y="4113"/>
                    </a:cubicBezTo>
                    <a:cubicBezTo>
                      <a:pt x="6438" y="3930"/>
                      <a:pt x="6956" y="3839"/>
                      <a:pt x="7488" y="3839"/>
                    </a:cubicBezTo>
                    <a:cubicBezTo>
                      <a:pt x="7826" y="3839"/>
                      <a:pt x="8170" y="3876"/>
                      <a:pt x="8518" y="3950"/>
                    </a:cubicBezTo>
                    <a:cubicBezTo>
                      <a:pt x="8111" y="3706"/>
                      <a:pt x="7650" y="3462"/>
                      <a:pt x="7324" y="3082"/>
                    </a:cubicBezTo>
                    <a:cubicBezTo>
                      <a:pt x="6972" y="2729"/>
                      <a:pt x="6782" y="2241"/>
                      <a:pt x="6890" y="1780"/>
                    </a:cubicBezTo>
                    <a:cubicBezTo>
                      <a:pt x="6972" y="1265"/>
                      <a:pt x="7433" y="885"/>
                      <a:pt x="7867" y="586"/>
                    </a:cubicBezTo>
                    <a:cubicBezTo>
                      <a:pt x="8138" y="369"/>
                      <a:pt x="8437" y="207"/>
                      <a:pt x="8708" y="44"/>
                    </a:cubicBezTo>
                    <a:cubicBezTo>
                      <a:pt x="8461" y="27"/>
                      <a:pt x="8213" y="1"/>
                      <a:pt x="7960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595;p49">
                <a:extLst>
                  <a:ext uri="{FF2B5EF4-FFF2-40B4-BE49-F238E27FC236}">
                    <a16:creationId xmlns:a16="http://schemas.microsoft.com/office/drawing/2014/main" id="{182CFA37-278E-0B4B-87BA-02B958B3F693}"/>
                  </a:ext>
                </a:extLst>
              </p:cNvPr>
              <p:cNvSpPr/>
              <p:nvPr/>
            </p:nvSpPr>
            <p:spPr>
              <a:xfrm rot="8100000">
                <a:off x="8558834" y="3263229"/>
                <a:ext cx="5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" extrusionOk="0">
                    <a:moveTo>
                      <a:pt x="1" y="1"/>
                    </a:move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596;p49">
                <a:extLst>
                  <a:ext uri="{FF2B5EF4-FFF2-40B4-BE49-F238E27FC236}">
                    <a16:creationId xmlns:a16="http://schemas.microsoft.com/office/drawing/2014/main" id="{CEF71D91-4254-7541-9E7D-BE0154F83B54}"/>
                  </a:ext>
                </a:extLst>
              </p:cNvPr>
              <p:cNvSpPr/>
              <p:nvPr/>
            </p:nvSpPr>
            <p:spPr>
              <a:xfrm rot="8100000">
                <a:off x="8528512" y="3134616"/>
                <a:ext cx="148524" cy="221773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8871" extrusionOk="0">
                    <a:moveTo>
                      <a:pt x="4476" y="1"/>
                    </a:moveTo>
                    <a:cubicBezTo>
                      <a:pt x="4232" y="1"/>
                      <a:pt x="3960" y="55"/>
                      <a:pt x="3716" y="55"/>
                    </a:cubicBezTo>
                    <a:cubicBezTo>
                      <a:pt x="3065" y="82"/>
                      <a:pt x="2360" y="109"/>
                      <a:pt x="1872" y="516"/>
                    </a:cubicBezTo>
                    <a:cubicBezTo>
                      <a:pt x="1384" y="923"/>
                      <a:pt x="1275" y="1845"/>
                      <a:pt x="1818" y="2171"/>
                    </a:cubicBezTo>
                    <a:cubicBezTo>
                      <a:pt x="1638" y="2068"/>
                      <a:pt x="1423" y="2014"/>
                      <a:pt x="1205" y="2014"/>
                    </a:cubicBezTo>
                    <a:cubicBezTo>
                      <a:pt x="962" y="2014"/>
                      <a:pt x="716" y="2082"/>
                      <a:pt x="516" y="2225"/>
                    </a:cubicBezTo>
                    <a:cubicBezTo>
                      <a:pt x="163" y="2496"/>
                      <a:pt x="0" y="2984"/>
                      <a:pt x="109" y="3445"/>
                    </a:cubicBezTo>
                    <a:cubicBezTo>
                      <a:pt x="353" y="4205"/>
                      <a:pt x="1302" y="4530"/>
                      <a:pt x="2116" y="4666"/>
                    </a:cubicBezTo>
                    <a:cubicBezTo>
                      <a:pt x="2088" y="4663"/>
                      <a:pt x="2061" y="4662"/>
                      <a:pt x="2033" y="4662"/>
                    </a:cubicBezTo>
                    <a:cubicBezTo>
                      <a:pt x="1525" y="4662"/>
                      <a:pt x="1081" y="5128"/>
                      <a:pt x="1004" y="5642"/>
                    </a:cubicBezTo>
                    <a:cubicBezTo>
                      <a:pt x="923" y="6185"/>
                      <a:pt x="1194" y="6727"/>
                      <a:pt x="1601" y="7107"/>
                    </a:cubicBezTo>
                    <a:cubicBezTo>
                      <a:pt x="2035" y="7460"/>
                      <a:pt x="2523" y="7704"/>
                      <a:pt x="3038" y="7921"/>
                    </a:cubicBezTo>
                    <a:cubicBezTo>
                      <a:pt x="3988" y="8273"/>
                      <a:pt x="4964" y="8599"/>
                      <a:pt x="5940" y="8870"/>
                    </a:cubicBezTo>
                    <a:cubicBezTo>
                      <a:pt x="5425" y="8355"/>
                      <a:pt x="4937" y="7812"/>
                      <a:pt x="4449" y="7243"/>
                    </a:cubicBezTo>
                    <a:cubicBezTo>
                      <a:pt x="4150" y="6863"/>
                      <a:pt x="3879" y="6456"/>
                      <a:pt x="3879" y="5968"/>
                    </a:cubicBezTo>
                    <a:cubicBezTo>
                      <a:pt x="3879" y="5561"/>
                      <a:pt x="4177" y="5154"/>
                      <a:pt x="4557" y="5100"/>
                    </a:cubicBezTo>
                    <a:cubicBezTo>
                      <a:pt x="3988" y="5019"/>
                      <a:pt x="3499" y="4449"/>
                      <a:pt x="3581" y="3906"/>
                    </a:cubicBezTo>
                    <a:cubicBezTo>
                      <a:pt x="3627" y="3345"/>
                      <a:pt x="4200" y="2924"/>
                      <a:pt x="4774" y="2924"/>
                    </a:cubicBezTo>
                    <a:cubicBezTo>
                      <a:pt x="4865" y="2924"/>
                      <a:pt x="4956" y="2935"/>
                      <a:pt x="5045" y="2957"/>
                    </a:cubicBezTo>
                    <a:cubicBezTo>
                      <a:pt x="4530" y="2577"/>
                      <a:pt x="4313" y="1981"/>
                      <a:pt x="4286" y="1357"/>
                    </a:cubicBezTo>
                    <a:cubicBezTo>
                      <a:pt x="4232" y="896"/>
                      <a:pt x="4340" y="407"/>
                      <a:pt x="4476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597;p49">
                <a:extLst>
                  <a:ext uri="{FF2B5EF4-FFF2-40B4-BE49-F238E27FC236}">
                    <a16:creationId xmlns:a16="http://schemas.microsoft.com/office/drawing/2014/main" id="{9E2EAFAA-28A8-F249-959D-B2AE2408C34A}"/>
                  </a:ext>
                </a:extLst>
              </p:cNvPr>
              <p:cNvSpPr/>
              <p:nvPr/>
            </p:nvSpPr>
            <p:spPr>
              <a:xfrm rot="8100000">
                <a:off x="8018302" y="2960242"/>
                <a:ext cx="172923" cy="101924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4077" extrusionOk="0">
                    <a:moveTo>
                      <a:pt x="5235" y="0"/>
                    </a:moveTo>
                    <a:cubicBezTo>
                      <a:pt x="3770" y="0"/>
                      <a:pt x="2306" y="380"/>
                      <a:pt x="1112" y="1221"/>
                    </a:cubicBezTo>
                    <a:cubicBezTo>
                      <a:pt x="543" y="1600"/>
                      <a:pt x="0" y="2116"/>
                      <a:pt x="0" y="2875"/>
                    </a:cubicBezTo>
                    <a:cubicBezTo>
                      <a:pt x="0" y="3391"/>
                      <a:pt x="136" y="3716"/>
                      <a:pt x="651" y="3879"/>
                    </a:cubicBezTo>
                    <a:cubicBezTo>
                      <a:pt x="1056" y="4017"/>
                      <a:pt x="1489" y="4077"/>
                      <a:pt x="1928" y="4077"/>
                    </a:cubicBezTo>
                    <a:cubicBezTo>
                      <a:pt x="2785" y="4077"/>
                      <a:pt x="3668" y="3849"/>
                      <a:pt x="4421" y="3526"/>
                    </a:cubicBezTo>
                    <a:cubicBezTo>
                      <a:pt x="5045" y="3255"/>
                      <a:pt x="5669" y="2794"/>
                      <a:pt x="6184" y="2224"/>
                    </a:cubicBezTo>
                    <a:cubicBezTo>
                      <a:pt x="6591" y="1763"/>
                      <a:pt x="6917" y="1058"/>
                      <a:pt x="6618" y="543"/>
                    </a:cubicBezTo>
                    <a:cubicBezTo>
                      <a:pt x="6347" y="81"/>
                      <a:pt x="5778" y="0"/>
                      <a:pt x="5235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598;p49">
                <a:extLst>
                  <a:ext uri="{FF2B5EF4-FFF2-40B4-BE49-F238E27FC236}">
                    <a16:creationId xmlns:a16="http://schemas.microsoft.com/office/drawing/2014/main" id="{B91E87BB-A7A7-5B45-85DC-33566593AEE2}"/>
                  </a:ext>
                </a:extLst>
              </p:cNvPr>
              <p:cNvSpPr/>
              <p:nvPr/>
            </p:nvSpPr>
            <p:spPr>
              <a:xfrm rot="8100000">
                <a:off x="8330167" y="3425483"/>
                <a:ext cx="221098" cy="93624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3745" fill="none" extrusionOk="0">
                    <a:moveTo>
                      <a:pt x="1" y="1"/>
                    </a:moveTo>
                    <a:cubicBezTo>
                      <a:pt x="3283" y="55"/>
                      <a:pt x="6538" y="1439"/>
                      <a:pt x="8843" y="3744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599;p49">
                <a:extLst>
                  <a:ext uri="{FF2B5EF4-FFF2-40B4-BE49-F238E27FC236}">
                    <a16:creationId xmlns:a16="http://schemas.microsoft.com/office/drawing/2014/main" id="{17643420-ADAE-ED44-A000-CC34E0CEBECA}"/>
                  </a:ext>
                </a:extLst>
              </p:cNvPr>
              <p:cNvSpPr/>
              <p:nvPr/>
            </p:nvSpPr>
            <p:spPr>
              <a:xfrm rot="8100000">
                <a:off x="8253903" y="3502559"/>
                <a:ext cx="18325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357" fill="none" extrusionOk="0">
                    <a:moveTo>
                      <a:pt x="0" y="0"/>
                    </a:moveTo>
                    <a:cubicBezTo>
                      <a:pt x="245" y="434"/>
                      <a:pt x="516" y="895"/>
                      <a:pt x="733" y="1356"/>
                    </a:cubicBezTo>
                  </a:path>
                </a:pathLst>
              </a:custGeom>
              <a:noFill/>
              <a:ln w="8125" cap="rnd" cmpd="sng">
                <a:solidFill>
                  <a:srgbClr val="21300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1600;p49">
                <a:extLst>
                  <a:ext uri="{FF2B5EF4-FFF2-40B4-BE49-F238E27FC236}">
                    <a16:creationId xmlns:a16="http://schemas.microsoft.com/office/drawing/2014/main" id="{08335496-5E56-7743-B456-BEA09BC2C6F9}"/>
                  </a:ext>
                </a:extLst>
              </p:cNvPr>
              <p:cNvSpPr/>
              <p:nvPr/>
            </p:nvSpPr>
            <p:spPr>
              <a:xfrm rot="8100000">
                <a:off x="7994112" y="3214215"/>
                <a:ext cx="68499" cy="8749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00" fill="none" extrusionOk="0">
                    <a:moveTo>
                      <a:pt x="0" y="3499"/>
                    </a:moveTo>
                    <a:cubicBezTo>
                      <a:pt x="1221" y="2659"/>
                      <a:pt x="2197" y="1411"/>
                      <a:pt x="2740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1601;p49">
                <a:extLst>
                  <a:ext uri="{FF2B5EF4-FFF2-40B4-BE49-F238E27FC236}">
                    <a16:creationId xmlns:a16="http://schemas.microsoft.com/office/drawing/2014/main" id="{5C67A3B4-44DF-E745-BACF-A1541EC2BD0D}"/>
                  </a:ext>
                </a:extLst>
              </p:cNvPr>
              <p:cNvSpPr/>
              <p:nvPr/>
            </p:nvSpPr>
            <p:spPr>
              <a:xfrm rot="8100000">
                <a:off x="8117499" y="3578447"/>
                <a:ext cx="928991" cy="889216"/>
              </a:xfrm>
              <a:custGeom>
                <a:avLst/>
                <a:gdLst/>
                <a:ahLst/>
                <a:cxnLst/>
                <a:rect l="l" t="t" r="r" b="b"/>
                <a:pathLst>
                  <a:path w="37160" h="35569" extrusionOk="0">
                    <a:moveTo>
                      <a:pt x="27212" y="0"/>
                    </a:moveTo>
                    <a:cubicBezTo>
                      <a:pt x="26438" y="0"/>
                      <a:pt x="25709" y="469"/>
                      <a:pt x="25307" y="1148"/>
                    </a:cubicBezTo>
                    <a:cubicBezTo>
                      <a:pt x="23734" y="3915"/>
                      <a:pt x="19611" y="10967"/>
                      <a:pt x="16139" y="15334"/>
                    </a:cubicBezTo>
                    <a:cubicBezTo>
                      <a:pt x="10443" y="22549"/>
                      <a:pt x="0" y="33534"/>
                      <a:pt x="0" y="33534"/>
                    </a:cubicBezTo>
                    <a:lnTo>
                      <a:pt x="5235" y="35568"/>
                    </a:lnTo>
                    <a:cubicBezTo>
                      <a:pt x="5235" y="35568"/>
                      <a:pt x="13151" y="32719"/>
                      <a:pt x="13810" y="32719"/>
                    </a:cubicBezTo>
                    <a:cubicBezTo>
                      <a:pt x="13819" y="32719"/>
                      <a:pt x="13827" y="32719"/>
                      <a:pt x="13833" y="32720"/>
                    </a:cubicBezTo>
                    <a:cubicBezTo>
                      <a:pt x="13835" y="32721"/>
                      <a:pt x="13838" y="32721"/>
                      <a:pt x="13840" y="32721"/>
                    </a:cubicBezTo>
                    <a:cubicBezTo>
                      <a:pt x="14461" y="32721"/>
                      <a:pt x="24981" y="22739"/>
                      <a:pt x="24981" y="22739"/>
                    </a:cubicBezTo>
                    <a:lnTo>
                      <a:pt x="37160" y="2640"/>
                    </a:lnTo>
                    <a:cubicBezTo>
                      <a:pt x="32413" y="606"/>
                      <a:pt x="29131" y="118"/>
                      <a:pt x="27395" y="9"/>
                    </a:cubicBezTo>
                    <a:cubicBezTo>
                      <a:pt x="27334" y="3"/>
                      <a:pt x="27273" y="0"/>
                      <a:pt x="27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1602;p49">
                <a:extLst>
                  <a:ext uri="{FF2B5EF4-FFF2-40B4-BE49-F238E27FC236}">
                    <a16:creationId xmlns:a16="http://schemas.microsoft.com/office/drawing/2014/main" id="{35B3C969-9E99-CD4F-845A-0E2CEEEC431E}"/>
                  </a:ext>
                </a:extLst>
              </p:cNvPr>
              <p:cNvSpPr/>
              <p:nvPr/>
            </p:nvSpPr>
            <p:spPr>
              <a:xfrm rot="8100000">
                <a:off x="7378995" y="3339811"/>
                <a:ext cx="1410436" cy="1421961"/>
              </a:xfrm>
              <a:custGeom>
                <a:avLst/>
                <a:gdLst/>
                <a:ahLst/>
                <a:cxnLst/>
                <a:rect l="l" t="t" r="r" b="b"/>
                <a:pathLst>
                  <a:path w="56418" h="56879" extrusionOk="0">
                    <a:moveTo>
                      <a:pt x="31952" y="0"/>
                    </a:moveTo>
                    <a:cubicBezTo>
                      <a:pt x="31952" y="0"/>
                      <a:pt x="22052" y="12233"/>
                      <a:pt x="16139" y="18254"/>
                    </a:cubicBezTo>
                    <a:cubicBezTo>
                      <a:pt x="9439" y="25035"/>
                      <a:pt x="3282" y="30324"/>
                      <a:pt x="0" y="32928"/>
                    </a:cubicBezTo>
                    <a:cubicBezTo>
                      <a:pt x="8625" y="40442"/>
                      <a:pt x="17386" y="51644"/>
                      <a:pt x="21455" y="56879"/>
                    </a:cubicBezTo>
                    <a:cubicBezTo>
                      <a:pt x="24764" y="54492"/>
                      <a:pt x="34339" y="47331"/>
                      <a:pt x="40442" y="42178"/>
                    </a:cubicBezTo>
                    <a:cubicBezTo>
                      <a:pt x="47331" y="36346"/>
                      <a:pt x="52512" y="31599"/>
                      <a:pt x="55143" y="29158"/>
                    </a:cubicBezTo>
                    <a:cubicBezTo>
                      <a:pt x="56228" y="28155"/>
                      <a:pt x="56418" y="26446"/>
                      <a:pt x="55523" y="25279"/>
                    </a:cubicBezTo>
                    <a:cubicBezTo>
                      <a:pt x="48715" y="15949"/>
                      <a:pt x="40849" y="7540"/>
                      <a:pt x="31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1603;p49">
                <a:extLst>
                  <a:ext uri="{FF2B5EF4-FFF2-40B4-BE49-F238E27FC236}">
                    <a16:creationId xmlns:a16="http://schemas.microsoft.com/office/drawing/2014/main" id="{B224C55D-96C4-434C-A4A1-2DF5F73B9BDF}"/>
                  </a:ext>
                </a:extLst>
              </p:cNvPr>
              <p:cNvSpPr/>
              <p:nvPr/>
            </p:nvSpPr>
            <p:spPr>
              <a:xfrm rot="8100000">
                <a:off x="7834326" y="3786197"/>
                <a:ext cx="459771" cy="433571"/>
              </a:xfrm>
              <a:custGeom>
                <a:avLst/>
                <a:gdLst/>
                <a:ahLst/>
                <a:cxnLst/>
                <a:rect l="l" t="t" r="r" b="b"/>
                <a:pathLst>
                  <a:path w="18391" h="17343" extrusionOk="0">
                    <a:moveTo>
                      <a:pt x="9709" y="1"/>
                    </a:moveTo>
                    <a:cubicBezTo>
                      <a:pt x="9493" y="1"/>
                      <a:pt x="9277" y="14"/>
                      <a:pt x="9060" y="40"/>
                    </a:cubicBezTo>
                    <a:cubicBezTo>
                      <a:pt x="6456" y="339"/>
                      <a:pt x="4150" y="2129"/>
                      <a:pt x="2550" y="4082"/>
                    </a:cubicBezTo>
                    <a:cubicBezTo>
                      <a:pt x="895" y="6116"/>
                      <a:pt x="0" y="8883"/>
                      <a:pt x="814" y="11405"/>
                    </a:cubicBezTo>
                    <a:cubicBezTo>
                      <a:pt x="1709" y="14117"/>
                      <a:pt x="4204" y="16125"/>
                      <a:pt x="6890" y="16938"/>
                    </a:cubicBezTo>
                    <a:cubicBezTo>
                      <a:pt x="7777" y="17200"/>
                      <a:pt x="8709" y="17343"/>
                      <a:pt x="9642" y="17343"/>
                    </a:cubicBezTo>
                    <a:cubicBezTo>
                      <a:pt x="9964" y="17343"/>
                      <a:pt x="10286" y="17326"/>
                      <a:pt x="10606" y="17291"/>
                    </a:cubicBezTo>
                    <a:cubicBezTo>
                      <a:pt x="13399" y="16938"/>
                      <a:pt x="16030" y="15121"/>
                      <a:pt x="17197" y="12544"/>
                    </a:cubicBezTo>
                    <a:cubicBezTo>
                      <a:pt x="18390" y="9859"/>
                      <a:pt x="17712" y="6441"/>
                      <a:pt x="16139" y="4055"/>
                    </a:cubicBezTo>
                    <a:cubicBezTo>
                      <a:pt x="14760" y="1923"/>
                      <a:pt x="12338" y="1"/>
                      <a:pt x="9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1604;p49">
                <a:extLst>
                  <a:ext uri="{FF2B5EF4-FFF2-40B4-BE49-F238E27FC236}">
                    <a16:creationId xmlns:a16="http://schemas.microsoft.com/office/drawing/2014/main" id="{F3DE3F7A-C41D-DD41-87C7-1BA02CD0DB65}"/>
                  </a:ext>
                </a:extLst>
              </p:cNvPr>
              <p:cNvSpPr/>
              <p:nvPr/>
            </p:nvSpPr>
            <p:spPr>
              <a:xfrm rot="8100000">
                <a:off x="7952041" y="3919048"/>
                <a:ext cx="103074" cy="173173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6927" extrusionOk="0">
                    <a:moveTo>
                      <a:pt x="3716" y="0"/>
                    </a:moveTo>
                    <a:cubicBezTo>
                      <a:pt x="3580" y="0"/>
                      <a:pt x="3445" y="27"/>
                      <a:pt x="3228" y="136"/>
                    </a:cubicBezTo>
                    <a:cubicBezTo>
                      <a:pt x="2089" y="570"/>
                      <a:pt x="1248" y="1546"/>
                      <a:pt x="732" y="2631"/>
                    </a:cubicBezTo>
                    <a:cubicBezTo>
                      <a:pt x="136" y="3960"/>
                      <a:pt x="0" y="5452"/>
                      <a:pt x="54" y="6917"/>
                    </a:cubicBezTo>
                    <a:cubicBezTo>
                      <a:pt x="133" y="6923"/>
                      <a:pt x="211" y="6926"/>
                      <a:pt x="290" y="6926"/>
                    </a:cubicBezTo>
                    <a:cubicBezTo>
                      <a:pt x="1244" y="6926"/>
                      <a:pt x="2194" y="6477"/>
                      <a:pt x="2821" y="5751"/>
                    </a:cubicBezTo>
                    <a:cubicBezTo>
                      <a:pt x="3499" y="4964"/>
                      <a:pt x="3852" y="3987"/>
                      <a:pt x="4041" y="2984"/>
                    </a:cubicBezTo>
                    <a:cubicBezTo>
                      <a:pt x="4123" y="2306"/>
                      <a:pt x="4123" y="1628"/>
                      <a:pt x="4123" y="950"/>
                    </a:cubicBezTo>
                    <a:lnTo>
                      <a:pt x="4123" y="678"/>
                    </a:lnTo>
                    <a:cubicBezTo>
                      <a:pt x="4069" y="733"/>
                      <a:pt x="3987" y="814"/>
                      <a:pt x="3933" y="895"/>
                    </a:cubicBezTo>
                    <a:cubicBezTo>
                      <a:pt x="3689" y="1139"/>
                      <a:pt x="3499" y="1384"/>
                      <a:pt x="3282" y="1655"/>
                    </a:cubicBezTo>
                    <a:cubicBezTo>
                      <a:pt x="2902" y="2224"/>
                      <a:pt x="2712" y="2875"/>
                      <a:pt x="2468" y="3526"/>
                    </a:cubicBezTo>
                    <a:cubicBezTo>
                      <a:pt x="2224" y="4177"/>
                      <a:pt x="1926" y="4801"/>
                      <a:pt x="1410" y="5208"/>
                    </a:cubicBezTo>
                    <a:cubicBezTo>
                      <a:pt x="2034" y="4096"/>
                      <a:pt x="2061" y="2767"/>
                      <a:pt x="2577" y="1628"/>
                    </a:cubicBezTo>
                    <a:cubicBezTo>
                      <a:pt x="2848" y="1004"/>
                      <a:pt x="3255" y="461"/>
                      <a:pt x="37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1605;p49">
                <a:extLst>
                  <a:ext uri="{FF2B5EF4-FFF2-40B4-BE49-F238E27FC236}">
                    <a16:creationId xmlns:a16="http://schemas.microsoft.com/office/drawing/2014/main" id="{CA3A963C-49B2-7847-8212-51F9EB5F61F8}"/>
                  </a:ext>
                </a:extLst>
              </p:cNvPr>
              <p:cNvSpPr/>
              <p:nvPr/>
            </p:nvSpPr>
            <p:spPr>
              <a:xfrm rot="8100000">
                <a:off x="8035166" y="3923809"/>
                <a:ext cx="132249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2587" extrusionOk="0">
                    <a:moveTo>
                      <a:pt x="3483" y="1"/>
                    </a:moveTo>
                    <a:cubicBezTo>
                      <a:pt x="3188" y="1"/>
                      <a:pt x="2891" y="40"/>
                      <a:pt x="2604" y="117"/>
                    </a:cubicBezTo>
                    <a:cubicBezTo>
                      <a:pt x="1628" y="333"/>
                      <a:pt x="733" y="930"/>
                      <a:pt x="0" y="1608"/>
                    </a:cubicBezTo>
                    <a:cubicBezTo>
                      <a:pt x="380" y="2205"/>
                      <a:pt x="1085" y="2558"/>
                      <a:pt x="1791" y="2585"/>
                    </a:cubicBezTo>
                    <a:cubicBezTo>
                      <a:pt x="1826" y="2586"/>
                      <a:pt x="1862" y="2587"/>
                      <a:pt x="1898" y="2587"/>
                    </a:cubicBezTo>
                    <a:cubicBezTo>
                      <a:pt x="2570" y="2587"/>
                      <a:pt x="3258" y="2351"/>
                      <a:pt x="3825" y="2042"/>
                    </a:cubicBezTo>
                    <a:cubicBezTo>
                      <a:pt x="4232" y="1798"/>
                      <a:pt x="4611" y="1527"/>
                      <a:pt x="4991" y="1229"/>
                    </a:cubicBezTo>
                    <a:cubicBezTo>
                      <a:pt x="5045" y="1201"/>
                      <a:pt x="5073" y="1120"/>
                      <a:pt x="5127" y="1093"/>
                    </a:cubicBezTo>
                    <a:lnTo>
                      <a:pt x="4910" y="1093"/>
                    </a:lnTo>
                    <a:cubicBezTo>
                      <a:pt x="4666" y="1066"/>
                      <a:pt x="4449" y="1066"/>
                      <a:pt x="4232" y="1066"/>
                    </a:cubicBezTo>
                    <a:cubicBezTo>
                      <a:pt x="3771" y="1093"/>
                      <a:pt x="3309" y="1256"/>
                      <a:pt x="2875" y="1418"/>
                    </a:cubicBezTo>
                    <a:cubicBezTo>
                      <a:pt x="2532" y="1526"/>
                      <a:pt x="2155" y="1633"/>
                      <a:pt x="1785" y="1633"/>
                    </a:cubicBezTo>
                    <a:cubicBezTo>
                      <a:pt x="1687" y="1633"/>
                      <a:pt x="1589" y="1625"/>
                      <a:pt x="1492" y="1608"/>
                    </a:cubicBezTo>
                    <a:cubicBezTo>
                      <a:pt x="2333" y="1473"/>
                      <a:pt x="3092" y="876"/>
                      <a:pt x="3933" y="686"/>
                    </a:cubicBezTo>
                    <a:cubicBezTo>
                      <a:pt x="4199" y="603"/>
                      <a:pt x="4485" y="571"/>
                      <a:pt x="4767" y="571"/>
                    </a:cubicBezTo>
                    <a:cubicBezTo>
                      <a:pt x="4945" y="571"/>
                      <a:pt x="5121" y="584"/>
                      <a:pt x="5290" y="605"/>
                    </a:cubicBezTo>
                    <a:cubicBezTo>
                      <a:pt x="5262" y="550"/>
                      <a:pt x="5154" y="469"/>
                      <a:pt x="5018" y="415"/>
                    </a:cubicBezTo>
                    <a:cubicBezTo>
                      <a:pt x="4562" y="134"/>
                      <a:pt x="4025" y="1"/>
                      <a:pt x="3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1606;p49">
                <a:extLst>
                  <a:ext uri="{FF2B5EF4-FFF2-40B4-BE49-F238E27FC236}">
                    <a16:creationId xmlns:a16="http://schemas.microsoft.com/office/drawing/2014/main" id="{A81B417D-A2D8-0549-91EF-D85314EF350D}"/>
                  </a:ext>
                </a:extLst>
              </p:cNvPr>
              <p:cNvSpPr/>
              <p:nvPr/>
            </p:nvSpPr>
            <p:spPr>
              <a:xfrm rot="8100000">
                <a:off x="8488690" y="4432628"/>
                <a:ext cx="238723" cy="124799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4992" fill="none" extrusionOk="0">
                    <a:moveTo>
                      <a:pt x="9548" y="1981"/>
                    </a:moveTo>
                    <a:cubicBezTo>
                      <a:pt x="7324" y="2984"/>
                      <a:pt x="5127" y="3961"/>
                      <a:pt x="2876" y="4991"/>
                    </a:cubicBezTo>
                    <a:cubicBezTo>
                      <a:pt x="2008" y="3120"/>
                      <a:pt x="869" y="1872"/>
                      <a:pt x="1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1607;p49">
                <a:extLst>
                  <a:ext uri="{FF2B5EF4-FFF2-40B4-BE49-F238E27FC236}">
                    <a16:creationId xmlns:a16="http://schemas.microsoft.com/office/drawing/2014/main" id="{4CDECFDB-510E-4447-AB7A-41E53F50A767}"/>
                  </a:ext>
                </a:extLst>
              </p:cNvPr>
              <p:cNvSpPr/>
              <p:nvPr/>
            </p:nvSpPr>
            <p:spPr>
              <a:xfrm rot="8100000">
                <a:off x="8286910" y="3666166"/>
                <a:ext cx="596744" cy="634019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25361" fill="none" extrusionOk="0">
                    <a:moveTo>
                      <a:pt x="23870" y="0"/>
                    </a:moveTo>
                    <a:cubicBezTo>
                      <a:pt x="17089" y="9222"/>
                      <a:pt x="8898" y="18119"/>
                      <a:pt x="1" y="2536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1608;p49">
                <a:extLst>
                  <a:ext uri="{FF2B5EF4-FFF2-40B4-BE49-F238E27FC236}">
                    <a16:creationId xmlns:a16="http://schemas.microsoft.com/office/drawing/2014/main" id="{5DE890CF-890B-7F44-8FA4-8945328019E5}"/>
                  </a:ext>
                </a:extLst>
              </p:cNvPr>
              <p:cNvSpPr/>
              <p:nvPr/>
            </p:nvSpPr>
            <p:spPr>
              <a:xfrm rot="8100000">
                <a:off x="8528148" y="3440321"/>
                <a:ext cx="108524" cy="80724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3229" fill="none" extrusionOk="0">
                    <a:moveTo>
                      <a:pt x="4341" y="3229"/>
                    </a:moveTo>
                    <a:lnTo>
                      <a:pt x="4341" y="1"/>
                    </a:lnTo>
                    <a:cubicBezTo>
                      <a:pt x="2876" y="516"/>
                      <a:pt x="1466" y="1031"/>
                      <a:pt x="1" y="1547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1609;p49">
                <a:extLst>
                  <a:ext uri="{FF2B5EF4-FFF2-40B4-BE49-F238E27FC236}">
                    <a16:creationId xmlns:a16="http://schemas.microsoft.com/office/drawing/2014/main" id="{90E01CC0-2CF0-7A42-9B10-95A88797B363}"/>
                  </a:ext>
                </a:extLst>
              </p:cNvPr>
              <p:cNvSpPr/>
              <p:nvPr/>
            </p:nvSpPr>
            <p:spPr>
              <a:xfrm rot="8100000">
                <a:off x="8231604" y="3881871"/>
                <a:ext cx="406221" cy="406871"/>
              </a:xfrm>
              <a:custGeom>
                <a:avLst/>
                <a:gdLst/>
                <a:ahLst/>
                <a:cxnLst/>
                <a:rect l="l" t="t" r="r" b="b"/>
                <a:pathLst>
                  <a:path w="16249" h="16275" fill="none" extrusionOk="0">
                    <a:moveTo>
                      <a:pt x="1" y="16274"/>
                    </a:moveTo>
                    <a:cubicBezTo>
                      <a:pt x="5887" y="11392"/>
                      <a:pt x="11366" y="5940"/>
                      <a:pt x="16248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1610;p49">
                <a:extLst>
                  <a:ext uri="{FF2B5EF4-FFF2-40B4-BE49-F238E27FC236}">
                    <a16:creationId xmlns:a16="http://schemas.microsoft.com/office/drawing/2014/main" id="{DA0AC0B3-5A3F-B34D-B138-9B4A24FEB35D}"/>
                  </a:ext>
                </a:extLst>
              </p:cNvPr>
              <p:cNvSpPr/>
              <p:nvPr/>
            </p:nvSpPr>
            <p:spPr>
              <a:xfrm rot="8100000">
                <a:off x="8422330" y="4416459"/>
                <a:ext cx="30550" cy="339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357" fill="none" extrusionOk="0">
                    <a:moveTo>
                      <a:pt x="1" y="1357"/>
                    </a:moveTo>
                    <a:cubicBezTo>
                      <a:pt x="408" y="896"/>
                      <a:pt x="815" y="435"/>
                      <a:pt x="1221" y="1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1611;p49">
                <a:extLst>
                  <a:ext uri="{FF2B5EF4-FFF2-40B4-BE49-F238E27FC236}">
                    <a16:creationId xmlns:a16="http://schemas.microsoft.com/office/drawing/2014/main" id="{EA753445-B31C-DA41-8F2C-44D8AC0321E7}"/>
                  </a:ext>
                </a:extLst>
              </p:cNvPr>
              <p:cNvSpPr/>
              <p:nvPr/>
            </p:nvSpPr>
            <p:spPr>
              <a:xfrm rot="8100000">
                <a:off x="7989335" y="4497572"/>
                <a:ext cx="179698" cy="190548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7622" fill="none" extrusionOk="0">
                    <a:moveTo>
                      <a:pt x="7188" y="7622"/>
                    </a:moveTo>
                    <a:cubicBezTo>
                      <a:pt x="5235" y="4747"/>
                      <a:pt x="2794" y="2143"/>
                      <a:pt x="0" y="0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1612;p49">
                <a:extLst>
                  <a:ext uri="{FF2B5EF4-FFF2-40B4-BE49-F238E27FC236}">
                    <a16:creationId xmlns:a16="http://schemas.microsoft.com/office/drawing/2014/main" id="{C7FF31D1-56A5-434E-96F0-6C21BCF5F1AE}"/>
                  </a:ext>
                </a:extLst>
              </p:cNvPr>
              <p:cNvSpPr/>
              <p:nvPr/>
            </p:nvSpPr>
            <p:spPr>
              <a:xfrm rot="8100000">
                <a:off x="8020761" y="4042722"/>
                <a:ext cx="287522" cy="105799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4232" fill="none" extrusionOk="0">
                    <a:moveTo>
                      <a:pt x="0" y="4231"/>
                    </a:moveTo>
                    <a:cubicBezTo>
                      <a:pt x="922" y="2034"/>
                      <a:pt x="3092" y="488"/>
                      <a:pt x="5398" y="244"/>
                    </a:cubicBezTo>
                    <a:cubicBezTo>
                      <a:pt x="7730" y="0"/>
                      <a:pt x="10144" y="1139"/>
                      <a:pt x="11501" y="3065"/>
                    </a:cubicBezTo>
                  </a:path>
                </a:pathLst>
              </a:custGeom>
              <a:noFill/>
              <a:ln w="8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1613;p49">
                <a:extLst>
                  <a:ext uri="{FF2B5EF4-FFF2-40B4-BE49-F238E27FC236}">
                    <a16:creationId xmlns:a16="http://schemas.microsoft.com/office/drawing/2014/main" id="{10B7708F-5BA3-7C4F-A45F-435E333A9E64}"/>
                  </a:ext>
                </a:extLst>
              </p:cNvPr>
              <p:cNvSpPr/>
              <p:nvPr/>
            </p:nvSpPr>
            <p:spPr>
              <a:xfrm rot="8100000">
                <a:off x="7592641" y="3574412"/>
                <a:ext cx="353297" cy="289322"/>
              </a:xfrm>
              <a:custGeom>
                <a:avLst/>
                <a:gdLst/>
                <a:ahLst/>
                <a:cxnLst/>
                <a:rect l="l" t="t" r="r" b="b"/>
                <a:pathLst>
                  <a:path w="14132" h="11573" extrusionOk="0">
                    <a:moveTo>
                      <a:pt x="11532" y="0"/>
                    </a:moveTo>
                    <a:cubicBezTo>
                      <a:pt x="10876" y="0"/>
                      <a:pt x="10210" y="190"/>
                      <a:pt x="9629" y="448"/>
                    </a:cubicBezTo>
                    <a:cubicBezTo>
                      <a:pt x="6781" y="1560"/>
                      <a:pt x="4476" y="3649"/>
                      <a:pt x="2252" y="5737"/>
                    </a:cubicBezTo>
                    <a:cubicBezTo>
                      <a:pt x="1194" y="6686"/>
                      <a:pt x="28" y="7799"/>
                      <a:pt x="0" y="9317"/>
                    </a:cubicBezTo>
                    <a:cubicBezTo>
                      <a:pt x="0" y="10402"/>
                      <a:pt x="624" y="11189"/>
                      <a:pt x="1628" y="11460"/>
                    </a:cubicBezTo>
                    <a:cubicBezTo>
                      <a:pt x="1930" y="11537"/>
                      <a:pt x="2233" y="11573"/>
                      <a:pt x="2537" y="11573"/>
                    </a:cubicBezTo>
                    <a:cubicBezTo>
                      <a:pt x="4909" y="11573"/>
                      <a:pt x="7292" y="9416"/>
                      <a:pt x="8951" y="8070"/>
                    </a:cubicBezTo>
                    <a:cubicBezTo>
                      <a:pt x="10335" y="6958"/>
                      <a:pt x="11664" y="5656"/>
                      <a:pt x="12830" y="4245"/>
                    </a:cubicBezTo>
                    <a:cubicBezTo>
                      <a:pt x="13454" y="3459"/>
                      <a:pt x="14132" y="2482"/>
                      <a:pt x="13861" y="1479"/>
                    </a:cubicBezTo>
                    <a:cubicBezTo>
                      <a:pt x="13671" y="665"/>
                      <a:pt x="12857" y="177"/>
                      <a:pt x="12043" y="41"/>
                    </a:cubicBezTo>
                    <a:cubicBezTo>
                      <a:pt x="11875" y="13"/>
                      <a:pt x="11704" y="0"/>
                      <a:pt x="11532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1614;p49">
              <a:extLst>
                <a:ext uri="{FF2B5EF4-FFF2-40B4-BE49-F238E27FC236}">
                  <a16:creationId xmlns:a16="http://schemas.microsoft.com/office/drawing/2014/main" id="{31427B6F-2323-6E4C-BB12-77D22194D004}"/>
                </a:ext>
              </a:extLst>
            </p:cNvPr>
            <p:cNvSpPr/>
            <p:nvPr/>
          </p:nvSpPr>
          <p:spPr>
            <a:xfrm flipH="1">
              <a:off x="7859425" y="2053122"/>
              <a:ext cx="217277" cy="219344"/>
            </a:xfrm>
            <a:custGeom>
              <a:avLst/>
              <a:gdLst/>
              <a:ahLst/>
              <a:cxnLst/>
              <a:rect l="l" t="t" r="r" b="b"/>
              <a:pathLst>
                <a:path w="8726" h="8809" fill="none" extrusionOk="0">
                  <a:moveTo>
                    <a:pt x="1561" y="8809"/>
                  </a:moveTo>
                  <a:cubicBezTo>
                    <a:pt x="1004" y="7917"/>
                    <a:pt x="474" y="6969"/>
                    <a:pt x="251" y="5966"/>
                  </a:cubicBezTo>
                  <a:cubicBezTo>
                    <a:pt x="0" y="4962"/>
                    <a:pt x="56" y="3791"/>
                    <a:pt x="558" y="2899"/>
                  </a:cubicBezTo>
                  <a:cubicBezTo>
                    <a:pt x="1060" y="1980"/>
                    <a:pt x="2091" y="1283"/>
                    <a:pt x="3122" y="1366"/>
                  </a:cubicBezTo>
                  <a:cubicBezTo>
                    <a:pt x="4182" y="1422"/>
                    <a:pt x="5157" y="2370"/>
                    <a:pt x="5102" y="3401"/>
                  </a:cubicBezTo>
                  <a:cubicBezTo>
                    <a:pt x="5102" y="3875"/>
                    <a:pt x="4906" y="4321"/>
                    <a:pt x="4544" y="4600"/>
                  </a:cubicBezTo>
                  <a:cubicBezTo>
                    <a:pt x="4210" y="4879"/>
                    <a:pt x="3680" y="4990"/>
                    <a:pt x="3290" y="4767"/>
                  </a:cubicBezTo>
                  <a:cubicBezTo>
                    <a:pt x="2872" y="4600"/>
                    <a:pt x="2593" y="4154"/>
                    <a:pt x="2537" y="3652"/>
                  </a:cubicBezTo>
                  <a:cubicBezTo>
                    <a:pt x="2453" y="3206"/>
                    <a:pt x="2593" y="2732"/>
                    <a:pt x="2816" y="2314"/>
                  </a:cubicBezTo>
                  <a:cubicBezTo>
                    <a:pt x="3345" y="1255"/>
                    <a:pt x="4349" y="502"/>
                    <a:pt x="5464" y="251"/>
                  </a:cubicBezTo>
                  <a:cubicBezTo>
                    <a:pt x="6579" y="0"/>
                    <a:pt x="7833" y="307"/>
                    <a:pt x="8725" y="106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1615;p49">
              <a:extLst>
                <a:ext uri="{FF2B5EF4-FFF2-40B4-BE49-F238E27FC236}">
                  <a16:creationId xmlns:a16="http://schemas.microsoft.com/office/drawing/2014/main" id="{03BE01E8-3B16-2840-9176-538A2DA99B24}"/>
                </a:ext>
              </a:extLst>
            </p:cNvPr>
            <p:cNvGrpSpPr/>
            <p:nvPr/>
          </p:nvGrpSpPr>
          <p:grpSpPr>
            <a:xfrm rot="876443">
              <a:off x="6241146" y="2092011"/>
              <a:ext cx="335287" cy="209314"/>
              <a:chOff x="5041635" y="3575776"/>
              <a:chExt cx="335278" cy="209309"/>
            </a:xfrm>
          </p:grpSpPr>
          <p:sp>
            <p:nvSpPr>
              <p:cNvPr id="350" name="Google Shape;1616;p49">
                <a:extLst>
                  <a:ext uri="{FF2B5EF4-FFF2-40B4-BE49-F238E27FC236}">
                    <a16:creationId xmlns:a16="http://schemas.microsoft.com/office/drawing/2014/main" id="{50A0645B-C3E4-CD4F-A81B-74EDAC5DB2FF}"/>
                  </a:ext>
                </a:extLst>
              </p:cNvPr>
              <p:cNvSpPr/>
              <p:nvPr/>
            </p:nvSpPr>
            <p:spPr>
              <a:xfrm>
                <a:off x="5042332" y="3575776"/>
                <a:ext cx="334581" cy="209309"/>
              </a:xfrm>
              <a:custGeom>
                <a:avLst/>
                <a:gdLst/>
                <a:ahLst/>
                <a:cxnLst/>
                <a:rect l="l" t="t" r="r" b="b"/>
                <a:pathLst>
                  <a:path w="13437" h="8406" extrusionOk="0">
                    <a:moveTo>
                      <a:pt x="8588" y="0"/>
                    </a:moveTo>
                    <a:cubicBezTo>
                      <a:pt x="7379" y="0"/>
                      <a:pt x="6172" y="307"/>
                      <a:pt x="5102" y="852"/>
                    </a:cubicBezTo>
                    <a:cubicBezTo>
                      <a:pt x="2844" y="2023"/>
                      <a:pt x="1283" y="4281"/>
                      <a:pt x="1" y="6511"/>
                    </a:cubicBezTo>
                    <a:cubicBezTo>
                      <a:pt x="145" y="6475"/>
                      <a:pt x="290" y="6458"/>
                      <a:pt x="435" y="6458"/>
                    </a:cubicBezTo>
                    <a:cubicBezTo>
                      <a:pt x="964" y="6458"/>
                      <a:pt x="1487" y="6679"/>
                      <a:pt x="1924" y="6985"/>
                    </a:cubicBezTo>
                    <a:cubicBezTo>
                      <a:pt x="2482" y="7347"/>
                      <a:pt x="3011" y="7821"/>
                      <a:pt x="3597" y="8128"/>
                    </a:cubicBezTo>
                    <a:cubicBezTo>
                      <a:pt x="3949" y="8296"/>
                      <a:pt x="4334" y="8406"/>
                      <a:pt x="4703" y="8406"/>
                    </a:cubicBezTo>
                    <a:cubicBezTo>
                      <a:pt x="5005" y="8406"/>
                      <a:pt x="5297" y="8332"/>
                      <a:pt x="5548" y="8156"/>
                    </a:cubicBezTo>
                    <a:cubicBezTo>
                      <a:pt x="6384" y="7598"/>
                      <a:pt x="6496" y="6204"/>
                      <a:pt x="7471" y="5954"/>
                    </a:cubicBezTo>
                    <a:cubicBezTo>
                      <a:pt x="7558" y="5933"/>
                      <a:pt x="7643" y="5924"/>
                      <a:pt x="7727" y="5924"/>
                    </a:cubicBezTo>
                    <a:cubicBezTo>
                      <a:pt x="8541" y="5924"/>
                      <a:pt x="9249" y="6792"/>
                      <a:pt x="10104" y="6792"/>
                    </a:cubicBezTo>
                    <a:cubicBezTo>
                      <a:pt x="10128" y="6792"/>
                      <a:pt x="10151" y="6791"/>
                      <a:pt x="10175" y="6790"/>
                    </a:cubicBezTo>
                    <a:cubicBezTo>
                      <a:pt x="10649" y="6790"/>
                      <a:pt x="11067" y="6511"/>
                      <a:pt x="11374" y="6177"/>
                    </a:cubicBezTo>
                    <a:cubicBezTo>
                      <a:pt x="11681" y="5814"/>
                      <a:pt x="11904" y="5396"/>
                      <a:pt x="12071" y="4978"/>
                    </a:cubicBezTo>
                    <a:cubicBezTo>
                      <a:pt x="12377" y="4281"/>
                      <a:pt x="12740" y="3556"/>
                      <a:pt x="13046" y="2859"/>
                    </a:cubicBezTo>
                    <a:cubicBezTo>
                      <a:pt x="13242" y="2386"/>
                      <a:pt x="13437" y="1912"/>
                      <a:pt x="13046" y="1493"/>
                    </a:cubicBezTo>
                    <a:cubicBezTo>
                      <a:pt x="12266" y="657"/>
                      <a:pt x="10705" y="211"/>
                      <a:pt x="9590" y="72"/>
                    </a:cubicBezTo>
                    <a:cubicBezTo>
                      <a:pt x="9258" y="24"/>
                      <a:pt x="8923" y="0"/>
                      <a:pt x="8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617;p49">
                <a:extLst>
                  <a:ext uri="{FF2B5EF4-FFF2-40B4-BE49-F238E27FC236}">
                    <a16:creationId xmlns:a16="http://schemas.microsoft.com/office/drawing/2014/main" id="{E283A628-D7C4-F244-9D72-4F08BAFD3055}"/>
                  </a:ext>
                </a:extLst>
              </p:cNvPr>
              <p:cNvSpPr/>
              <p:nvPr/>
            </p:nvSpPr>
            <p:spPr>
              <a:xfrm>
                <a:off x="5041635" y="3578888"/>
                <a:ext cx="327659" cy="205525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8254" extrusionOk="0">
                    <a:moveTo>
                      <a:pt x="8396" y="0"/>
                    </a:moveTo>
                    <a:cubicBezTo>
                      <a:pt x="8334" y="0"/>
                      <a:pt x="8268" y="9"/>
                      <a:pt x="8196" y="30"/>
                    </a:cubicBezTo>
                    <a:lnTo>
                      <a:pt x="8604" y="30"/>
                    </a:lnTo>
                    <a:cubicBezTo>
                      <a:pt x="8539" y="13"/>
                      <a:pt x="8470" y="0"/>
                      <a:pt x="8396" y="0"/>
                    </a:cubicBezTo>
                    <a:close/>
                    <a:moveTo>
                      <a:pt x="8604" y="30"/>
                    </a:moveTo>
                    <a:cubicBezTo>
                      <a:pt x="8696" y="55"/>
                      <a:pt x="8781" y="90"/>
                      <a:pt x="8865" y="114"/>
                    </a:cubicBezTo>
                    <a:cubicBezTo>
                      <a:pt x="10064" y="672"/>
                      <a:pt x="11012" y="1508"/>
                      <a:pt x="11458" y="2456"/>
                    </a:cubicBezTo>
                    <a:cubicBezTo>
                      <a:pt x="10844" y="2762"/>
                      <a:pt x="10175" y="3097"/>
                      <a:pt x="9479" y="3320"/>
                    </a:cubicBezTo>
                    <a:cubicBezTo>
                      <a:pt x="8531" y="2065"/>
                      <a:pt x="7249" y="1034"/>
                      <a:pt x="5827" y="365"/>
                    </a:cubicBezTo>
                    <a:cubicBezTo>
                      <a:pt x="5715" y="393"/>
                      <a:pt x="5660" y="421"/>
                      <a:pt x="5548" y="476"/>
                    </a:cubicBezTo>
                    <a:cubicBezTo>
                      <a:pt x="6998" y="1090"/>
                      <a:pt x="8280" y="2121"/>
                      <a:pt x="9283" y="3403"/>
                    </a:cubicBezTo>
                    <a:cubicBezTo>
                      <a:pt x="8531" y="3654"/>
                      <a:pt x="7778" y="3849"/>
                      <a:pt x="6998" y="4017"/>
                    </a:cubicBezTo>
                    <a:cubicBezTo>
                      <a:pt x="6161" y="2957"/>
                      <a:pt x="4991" y="2149"/>
                      <a:pt x="3708" y="1647"/>
                    </a:cubicBezTo>
                    <a:cubicBezTo>
                      <a:pt x="3625" y="1731"/>
                      <a:pt x="3569" y="1759"/>
                      <a:pt x="3485" y="1842"/>
                    </a:cubicBezTo>
                    <a:cubicBezTo>
                      <a:pt x="4740" y="2288"/>
                      <a:pt x="5883" y="3041"/>
                      <a:pt x="6747" y="4100"/>
                    </a:cubicBezTo>
                    <a:cubicBezTo>
                      <a:pt x="6301" y="4156"/>
                      <a:pt x="5827" y="4240"/>
                      <a:pt x="5353" y="4295"/>
                    </a:cubicBezTo>
                    <a:lnTo>
                      <a:pt x="4628" y="4407"/>
                    </a:lnTo>
                    <a:cubicBezTo>
                      <a:pt x="3903" y="3849"/>
                      <a:pt x="3067" y="3403"/>
                      <a:pt x="2203" y="3125"/>
                    </a:cubicBezTo>
                    <a:cubicBezTo>
                      <a:pt x="2147" y="3180"/>
                      <a:pt x="2092" y="3236"/>
                      <a:pt x="2064" y="3292"/>
                    </a:cubicBezTo>
                    <a:cubicBezTo>
                      <a:pt x="2844" y="3571"/>
                      <a:pt x="3625" y="3961"/>
                      <a:pt x="4322" y="4491"/>
                    </a:cubicBezTo>
                    <a:cubicBezTo>
                      <a:pt x="3820" y="4546"/>
                      <a:pt x="3374" y="4658"/>
                      <a:pt x="2928" y="4769"/>
                    </a:cubicBezTo>
                    <a:cubicBezTo>
                      <a:pt x="1841" y="5048"/>
                      <a:pt x="949" y="5466"/>
                      <a:pt x="252" y="6024"/>
                    </a:cubicBezTo>
                    <a:cubicBezTo>
                      <a:pt x="168" y="6163"/>
                      <a:pt x="57" y="6302"/>
                      <a:pt x="1" y="6442"/>
                    </a:cubicBezTo>
                    <a:cubicBezTo>
                      <a:pt x="29" y="6442"/>
                      <a:pt x="57" y="6442"/>
                      <a:pt x="112" y="6386"/>
                    </a:cubicBezTo>
                    <a:cubicBezTo>
                      <a:pt x="809" y="5773"/>
                      <a:pt x="1785" y="5271"/>
                      <a:pt x="3011" y="4964"/>
                    </a:cubicBezTo>
                    <a:cubicBezTo>
                      <a:pt x="3402" y="4853"/>
                      <a:pt x="3820" y="4797"/>
                      <a:pt x="4266" y="4714"/>
                    </a:cubicBezTo>
                    <a:lnTo>
                      <a:pt x="4266" y="4714"/>
                    </a:lnTo>
                    <a:cubicBezTo>
                      <a:pt x="3625" y="5606"/>
                      <a:pt x="2872" y="6358"/>
                      <a:pt x="2036" y="6999"/>
                    </a:cubicBezTo>
                    <a:cubicBezTo>
                      <a:pt x="2092" y="7027"/>
                      <a:pt x="2175" y="7055"/>
                      <a:pt x="2203" y="7139"/>
                    </a:cubicBezTo>
                    <a:cubicBezTo>
                      <a:pt x="3095" y="6470"/>
                      <a:pt x="3903" y="5633"/>
                      <a:pt x="4545" y="4686"/>
                    </a:cubicBezTo>
                    <a:cubicBezTo>
                      <a:pt x="4823" y="4658"/>
                      <a:pt x="5102" y="4630"/>
                      <a:pt x="5381" y="4546"/>
                    </a:cubicBezTo>
                    <a:cubicBezTo>
                      <a:pt x="5660" y="4518"/>
                      <a:pt x="5966" y="4491"/>
                      <a:pt x="6245" y="4407"/>
                    </a:cubicBezTo>
                    <a:lnTo>
                      <a:pt x="6245" y="4407"/>
                    </a:lnTo>
                    <a:cubicBezTo>
                      <a:pt x="6022" y="5940"/>
                      <a:pt x="5130" y="7334"/>
                      <a:pt x="3792" y="8142"/>
                    </a:cubicBezTo>
                    <a:cubicBezTo>
                      <a:pt x="3876" y="8170"/>
                      <a:pt x="3987" y="8198"/>
                      <a:pt x="4071" y="8254"/>
                    </a:cubicBezTo>
                    <a:cubicBezTo>
                      <a:pt x="5409" y="7362"/>
                      <a:pt x="6301" y="5940"/>
                      <a:pt x="6496" y="4379"/>
                    </a:cubicBezTo>
                    <a:cubicBezTo>
                      <a:pt x="6663" y="4351"/>
                      <a:pt x="6830" y="4295"/>
                      <a:pt x="6970" y="4295"/>
                    </a:cubicBezTo>
                    <a:cubicBezTo>
                      <a:pt x="7722" y="4156"/>
                      <a:pt x="8475" y="3961"/>
                      <a:pt x="9200" y="3710"/>
                    </a:cubicBezTo>
                    <a:lnTo>
                      <a:pt x="9200" y="3710"/>
                    </a:lnTo>
                    <a:cubicBezTo>
                      <a:pt x="9060" y="4518"/>
                      <a:pt x="8782" y="5327"/>
                      <a:pt x="8419" y="6079"/>
                    </a:cubicBezTo>
                    <a:lnTo>
                      <a:pt x="8642" y="6191"/>
                    </a:lnTo>
                    <a:cubicBezTo>
                      <a:pt x="9033" y="5383"/>
                      <a:pt x="9311" y="4546"/>
                      <a:pt x="9451" y="3682"/>
                    </a:cubicBezTo>
                    <a:cubicBezTo>
                      <a:pt x="10092" y="3431"/>
                      <a:pt x="10733" y="3180"/>
                      <a:pt x="11318" y="2874"/>
                    </a:cubicBezTo>
                    <a:lnTo>
                      <a:pt x="11318" y="2874"/>
                    </a:lnTo>
                    <a:cubicBezTo>
                      <a:pt x="11458" y="4156"/>
                      <a:pt x="11263" y="5494"/>
                      <a:pt x="10733" y="6637"/>
                    </a:cubicBezTo>
                    <a:cubicBezTo>
                      <a:pt x="10844" y="6581"/>
                      <a:pt x="10984" y="6498"/>
                      <a:pt x="11040" y="6442"/>
                    </a:cubicBezTo>
                    <a:cubicBezTo>
                      <a:pt x="11541" y="5271"/>
                      <a:pt x="11709" y="3989"/>
                      <a:pt x="11541" y="2762"/>
                    </a:cubicBezTo>
                    <a:cubicBezTo>
                      <a:pt x="12099" y="2484"/>
                      <a:pt x="12656" y="2177"/>
                      <a:pt x="13158" y="1842"/>
                    </a:cubicBezTo>
                    <a:cubicBezTo>
                      <a:pt x="13130" y="1759"/>
                      <a:pt x="13130" y="1703"/>
                      <a:pt x="13074" y="1619"/>
                    </a:cubicBezTo>
                    <a:cubicBezTo>
                      <a:pt x="12573" y="1926"/>
                      <a:pt x="12099" y="2205"/>
                      <a:pt x="11597" y="2484"/>
                    </a:cubicBezTo>
                    <a:lnTo>
                      <a:pt x="11486" y="2288"/>
                    </a:lnTo>
                    <a:cubicBezTo>
                      <a:pt x="10984" y="1341"/>
                      <a:pt x="10064" y="588"/>
                      <a:pt x="8893" y="58"/>
                    </a:cubicBezTo>
                    <a:cubicBezTo>
                      <a:pt x="8837" y="58"/>
                      <a:pt x="8810" y="30"/>
                      <a:pt x="8782" y="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1618;p49">
              <a:extLst>
                <a:ext uri="{FF2B5EF4-FFF2-40B4-BE49-F238E27FC236}">
                  <a16:creationId xmlns:a16="http://schemas.microsoft.com/office/drawing/2014/main" id="{4A24A0E3-D5EB-5448-9604-E44246CAEB88}"/>
                </a:ext>
              </a:extLst>
            </p:cNvPr>
            <p:cNvGrpSpPr/>
            <p:nvPr/>
          </p:nvGrpSpPr>
          <p:grpSpPr>
            <a:xfrm>
              <a:off x="5643250" y="2500750"/>
              <a:ext cx="2216175" cy="1760475"/>
              <a:chOff x="5643250" y="2500750"/>
              <a:chExt cx="2216175" cy="1760475"/>
            </a:xfrm>
          </p:grpSpPr>
          <p:grpSp>
            <p:nvGrpSpPr>
              <p:cNvPr id="266" name="Google Shape;1619;p49">
                <a:extLst>
                  <a:ext uri="{FF2B5EF4-FFF2-40B4-BE49-F238E27FC236}">
                    <a16:creationId xmlns:a16="http://schemas.microsoft.com/office/drawing/2014/main" id="{E1613290-2096-BB41-84F6-B72F7F0B83C9}"/>
                  </a:ext>
                </a:extLst>
              </p:cNvPr>
              <p:cNvGrpSpPr/>
              <p:nvPr/>
            </p:nvGrpSpPr>
            <p:grpSpPr>
              <a:xfrm>
                <a:off x="5643250" y="2500750"/>
                <a:ext cx="2216175" cy="1760475"/>
                <a:chOff x="7868725" y="3287400"/>
                <a:chExt cx="2216175" cy="1760475"/>
              </a:xfrm>
            </p:grpSpPr>
            <p:grpSp>
              <p:nvGrpSpPr>
                <p:cNvPr id="274" name="Google Shape;1620;p49">
                  <a:extLst>
                    <a:ext uri="{FF2B5EF4-FFF2-40B4-BE49-F238E27FC236}">
                      <a16:creationId xmlns:a16="http://schemas.microsoft.com/office/drawing/2014/main" id="{C2C6BB03-67F5-B744-9275-8AE9C17B392E}"/>
                    </a:ext>
                  </a:extLst>
                </p:cNvPr>
                <p:cNvGrpSpPr/>
                <p:nvPr/>
              </p:nvGrpSpPr>
              <p:grpSpPr>
                <a:xfrm>
                  <a:off x="7868725" y="3593900"/>
                  <a:ext cx="2216175" cy="1453975"/>
                  <a:chOff x="7868725" y="3593900"/>
                  <a:chExt cx="2216175" cy="1453975"/>
                </a:xfrm>
              </p:grpSpPr>
              <p:sp>
                <p:nvSpPr>
                  <p:cNvPr id="281" name="Google Shape;1621;p49">
                    <a:extLst>
                      <a:ext uri="{FF2B5EF4-FFF2-40B4-BE49-F238E27FC236}">
                        <a16:creationId xmlns:a16="http://schemas.microsoft.com/office/drawing/2014/main" id="{0CD727B7-7111-CA4E-8391-17B2E23A6C02}"/>
                      </a:ext>
                    </a:extLst>
                  </p:cNvPr>
                  <p:cNvSpPr/>
                  <p:nvPr/>
                </p:nvSpPr>
                <p:spPr>
                  <a:xfrm>
                    <a:off x="9625125" y="4677600"/>
                    <a:ext cx="459775" cy="36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91" h="14707" extrusionOk="0">
                        <a:moveTo>
                          <a:pt x="9777" y="0"/>
                        </a:moveTo>
                        <a:cubicBezTo>
                          <a:pt x="7396" y="0"/>
                          <a:pt x="4978" y="630"/>
                          <a:pt x="3120" y="2129"/>
                        </a:cubicBezTo>
                        <a:cubicBezTo>
                          <a:pt x="1167" y="3730"/>
                          <a:pt x="0" y="6388"/>
                          <a:pt x="543" y="8829"/>
                        </a:cubicBezTo>
                        <a:cubicBezTo>
                          <a:pt x="1031" y="10890"/>
                          <a:pt x="2604" y="12545"/>
                          <a:pt x="4476" y="13575"/>
                        </a:cubicBezTo>
                        <a:cubicBezTo>
                          <a:pt x="5905" y="14335"/>
                          <a:pt x="7470" y="14706"/>
                          <a:pt x="9004" y="14706"/>
                        </a:cubicBezTo>
                        <a:cubicBezTo>
                          <a:pt x="12562" y="14706"/>
                          <a:pt x="15951" y="12709"/>
                          <a:pt x="17088" y="8937"/>
                        </a:cubicBezTo>
                        <a:cubicBezTo>
                          <a:pt x="18390" y="4679"/>
                          <a:pt x="16817" y="1071"/>
                          <a:pt x="12287" y="231"/>
                        </a:cubicBezTo>
                        <a:cubicBezTo>
                          <a:pt x="11474" y="81"/>
                          <a:pt x="10628" y="0"/>
                          <a:pt x="97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1622;p49">
                    <a:extLst>
                      <a:ext uri="{FF2B5EF4-FFF2-40B4-BE49-F238E27FC236}">
                        <a16:creationId xmlns:a16="http://schemas.microsoft.com/office/drawing/2014/main" id="{9DC1E140-0CC7-FE4A-8924-C1ABABDAA2AE}"/>
                      </a:ext>
                    </a:extLst>
                  </p:cNvPr>
                  <p:cNvSpPr/>
                  <p:nvPr/>
                </p:nvSpPr>
                <p:spPr>
                  <a:xfrm>
                    <a:off x="9806175" y="4625025"/>
                    <a:ext cx="178350" cy="15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34" h="6083" extrusionOk="0">
                        <a:moveTo>
                          <a:pt x="1980" y="1"/>
                        </a:moveTo>
                        <a:lnTo>
                          <a:pt x="1980" y="1"/>
                        </a:lnTo>
                        <a:cubicBezTo>
                          <a:pt x="2387" y="652"/>
                          <a:pt x="2523" y="1466"/>
                          <a:pt x="2360" y="2198"/>
                        </a:cubicBezTo>
                        <a:cubicBezTo>
                          <a:pt x="1682" y="1628"/>
                          <a:pt x="868" y="1249"/>
                          <a:pt x="0" y="1086"/>
                        </a:cubicBezTo>
                        <a:lnTo>
                          <a:pt x="0" y="1086"/>
                        </a:lnTo>
                        <a:cubicBezTo>
                          <a:pt x="0" y="1628"/>
                          <a:pt x="245" y="2198"/>
                          <a:pt x="651" y="2578"/>
                        </a:cubicBezTo>
                        <a:cubicBezTo>
                          <a:pt x="1058" y="2985"/>
                          <a:pt x="1601" y="3201"/>
                          <a:pt x="2143" y="3201"/>
                        </a:cubicBezTo>
                        <a:cubicBezTo>
                          <a:pt x="1465" y="3608"/>
                          <a:pt x="977" y="4341"/>
                          <a:pt x="895" y="5154"/>
                        </a:cubicBezTo>
                        <a:cubicBezTo>
                          <a:pt x="1086" y="5229"/>
                          <a:pt x="1291" y="5265"/>
                          <a:pt x="1497" y="5265"/>
                        </a:cubicBezTo>
                        <a:cubicBezTo>
                          <a:pt x="2110" y="5265"/>
                          <a:pt x="2734" y="4950"/>
                          <a:pt x="3038" y="4422"/>
                        </a:cubicBezTo>
                        <a:cubicBezTo>
                          <a:pt x="3174" y="5019"/>
                          <a:pt x="3527" y="5561"/>
                          <a:pt x="4042" y="5941"/>
                        </a:cubicBezTo>
                        <a:cubicBezTo>
                          <a:pt x="4139" y="6019"/>
                          <a:pt x="4292" y="6083"/>
                          <a:pt x="4421" y="6083"/>
                        </a:cubicBezTo>
                        <a:cubicBezTo>
                          <a:pt x="4472" y="6083"/>
                          <a:pt x="4519" y="6073"/>
                          <a:pt x="4557" y="6049"/>
                        </a:cubicBezTo>
                        <a:cubicBezTo>
                          <a:pt x="4693" y="5968"/>
                          <a:pt x="4720" y="5805"/>
                          <a:pt x="4720" y="5643"/>
                        </a:cubicBezTo>
                        <a:cubicBezTo>
                          <a:pt x="4747" y="5100"/>
                          <a:pt x="4611" y="4558"/>
                          <a:pt x="4313" y="4069"/>
                        </a:cubicBezTo>
                        <a:lnTo>
                          <a:pt x="4313" y="4069"/>
                        </a:lnTo>
                        <a:cubicBezTo>
                          <a:pt x="4527" y="4114"/>
                          <a:pt x="4743" y="4136"/>
                          <a:pt x="4958" y="4136"/>
                        </a:cubicBezTo>
                        <a:cubicBezTo>
                          <a:pt x="5778" y="4136"/>
                          <a:pt x="6575" y="3820"/>
                          <a:pt x="7134" y="3283"/>
                        </a:cubicBezTo>
                        <a:cubicBezTo>
                          <a:pt x="6293" y="3201"/>
                          <a:pt x="5452" y="3066"/>
                          <a:pt x="4584" y="2957"/>
                        </a:cubicBezTo>
                        <a:cubicBezTo>
                          <a:pt x="5073" y="2171"/>
                          <a:pt x="5127" y="1194"/>
                          <a:pt x="4801" y="353"/>
                        </a:cubicBezTo>
                        <a:lnTo>
                          <a:pt x="4801" y="353"/>
                        </a:lnTo>
                        <a:cubicBezTo>
                          <a:pt x="4313" y="625"/>
                          <a:pt x="3906" y="977"/>
                          <a:pt x="3608" y="1438"/>
                        </a:cubicBezTo>
                        <a:cubicBezTo>
                          <a:pt x="3418" y="706"/>
                          <a:pt x="2767" y="109"/>
                          <a:pt x="198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1623;p49">
                    <a:extLst>
                      <a:ext uri="{FF2B5EF4-FFF2-40B4-BE49-F238E27FC236}">
                        <a16:creationId xmlns:a16="http://schemas.microsoft.com/office/drawing/2014/main" id="{243DC71E-5128-1E4E-9409-BC494F7E1453}"/>
                      </a:ext>
                    </a:extLst>
                  </p:cNvPr>
                  <p:cNvSpPr/>
                  <p:nvPr/>
                </p:nvSpPr>
                <p:spPr>
                  <a:xfrm>
                    <a:off x="9678700" y="4727950"/>
                    <a:ext cx="151900" cy="18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" h="7432" extrusionOk="0">
                        <a:moveTo>
                          <a:pt x="3312" y="1"/>
                        </a:moveTo>
                        <a:cubicBezTo>
                          <a:pt x="2158" y="1"/>
                          <a:pt x="1097" y="1182"/>
                          <a:pt x="597" y="2204"/>
                        </a:cubicBezTo>
                        <a:cubicBezTo>
                          <a:pt x="136" y="3180"/>
                          <a:pt x="0" y="4374"/>
                          <a:pt x="190" y="5459"/>
                        </a:cubicBezTo>
                        <a:cubicBezTo>
                          <a:pt x="380" y="6272"/>
                          <a:pt x="814" y="7086"/>
                          <a:pt x="1573" y="7357"/>
                        </a:cubicBezTo>
                        <a:cubicBezTo>
                          <a:pt x="1739" y="7408"/>
                          <a:pt x="1908" y="7431"/>
                          <a:pt x="2076" y="7431"/>
                        </a:cubicBezTo>
                        <a:cubicBezTo>
                          <a:pt x="2543" y="7431"/>
                          <a:pt x="3005" y="7249"/>
                          <a:pt x="3363" y="6950"/>
                        </a:cubicBezTo>
                        <a:cubicBezTo>
                          <a:pt x="3852" y="6571"/>
                          <a:pt x="4204" y="6001"/>
                          <a:pt x="4503" y="5459"/>
                        </a:cubicBezTo>
                        <a:cubicBezTo>
                          <a:pt x="5316" y="3967"/>
                          <a:pt x="6076" y="1580"/>
                          <a:pt x="4367" y="359"/>
                        </a:cubicBezTo>
                        <a:cubicBezTo>
                          <a:pt x="4015" y="108"/>
                          <a:pt x="3659" y="1"/>
                          <a:pt x="3312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1624;p49">
                    <a:extLst>
                      <a:ext uri="{FF2B5EF4-FFF2-40B4-BE49-F238E27FC236}">
                        <a16:creationId xmlns:a16="http://schemas.microsoft.com/office/drawing/2014/main" id="{E5097D14-030F-964E-93A8-D07B9EAD0BE0}"/>
                      </a:ext>
                    </a:extLst>
                  </p:cNvPr>
                  <p:cNvSpPr/>
                  <p:nvPr/>
                </p:nvSpPr>
                <p:spPr>
                  <a:xfrm>
                    <a:off x="9932300" y="4821000"/>
                    <a:ext cx="78000" cy="1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5968" fill="none" extrusionOk="0">
                        <a:moveTo>
                          <a:pt x="2876" y="1"/>
                        </a:moveTo>
                        <a:cubicBezTo>
                          <a:pt x="3120" y="1140"/>
                          <a:pt x="2930" y="2415"/>
                          <a:pt x="2442" y="3445"/>
                        </a:cubicBezTo>
                        <a:cubicBezTo>
                          <a:pt x="1926" y="4530"/>
                          <a:pt x="1031" y="5425"/>
                          <a:pt x="0" y="5968"/>
                        </a:cubicBezTo>
                      </a:path>
                    </a:pathLst>
                  </a:custGeom>
                  <a:noFill/>
                  <a:ln w="162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1625;p49">
                    <a:extLst>
                      <a:ext uri="{FF2B5EF4-FFF2-40B4-BE49-F238E27FC236}">
                        <a16:creationId xmlns:a16="http://schemas.microsoft.com/office/drawing/2014/main" id="{34BCB303-B653-7740-B5C8-2992AA68A6E8}"/>
                      </a:ext>
                    </a:extLst>
                  </p:cNvPr>
                  <p:cNvSpPr/>
                  <p:nvPr/>
                </p:nvSpPr>
                <p:spPr>
                  <a:xfrm>
                    <a:off x="9875350" y="4988500"/>
                    <a:ext cx="11550" cy="2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" h="109" fill="none" extrusionOk="0">
                        <a:moveTo>
                          <a:pt x="461" y="0"/>
                        </a:moveTo>
                        <a:cubicBezTo>
                          <a:pt x="298" y="54"/>
                          <a:pt x="163" y="82"/>
                          <a:pt x="0" y="109"/>
                        </a:cubicBezTo>
                      </a:path>
                    </a:pathLst>
                  </a:custGeom>
                  <a:noFill/>
                  <a:ln w="1627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1626;p49">
                    <a:extLst>
                      <a:ext uri="{FF2B5EF4-FFF2-40B4-BE49-F238E27FC236}">
                        <a16:creationId xmlns:a16="http://schemas.microsoft.com/office/drawing/2014/main" id="{E376596E-C728-1F4A-9F66-13410D4054BB}"/>
                      </a:ext>
                    </a:extLst>
                  </p:cNvPr>
                  <p:cNvSpPr/>
                  <p:nvPr/>
                </p:nvSpPr>
                <p:spPr>
                  <a:xfrm>
                    <a:off x="8606500" y="4195375"/>
                    <a:ext cx="45450" cy="3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" h="1248" fill="none" extrusionOk="0">
                        <a:moveTo>
                          <a:pt x="1818" y="0"/>
                        </a:moveTo>
                        <a:cubicBezTo>
                          <a:pt x="1411" y="624"/>
                          <a:pt x="733" y="1085"/>
                          <a:pt x="1" y="1248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rgbClr val="21300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" name="Google Shape;1627;p49">
                    <a:extLst>
                      <a:ext uri="{FF2B5EF4-FFF2-40B4-BE49-F238E27FC236}">
                        <a16:creationId xmlns:a16="http://schemas.microsoft.com/office/drawing/2014/main" id="{5833810C-642D-5348-93CC-BEF2CD279C65}"/>
                      </a:ext>
                    </a:extLst>
                  </p:cNvPr>
                  <p:cNvSpPr/>
                  <p:nvPr/>
                </p:nvSpPr>
                <p:spPr>
                  <a:xfrm>
                    <a:off x="8643125" y="4208250"/>
                    <a:ext cx="10200" cy="67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2713" fill="none" extrusionOk="0">
                        <a:moveTo>
                          <a:pt x="407" y="1"/>
                        </a:moveTo>
                        <a:cubicBezTo>
                          <a:pt x="82" y="841"/>
                          <a:pt x="0" y="1791"/>
                          <a:pt x="163" y="2713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rgbClr val="21300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8" name="Google Shape;1628;p49">
                    <a:extLst>
                      <a:ext uri="{FF2B5EF4-FFF2-40B4-BE49-F238E27FC236}">
                        <a16:creationId xmlns:a16="http://schemas.microsoft.com/office/drawing/2014/main" id="{340F7C65-3DBC-244A-8A4A-36F02FA14533}"/>
                      </a:ext>
                    </a:extLst>
                  </p:cNvPr>
                  <p:cNvSpPr/>
                  <p:nvPr/>
                </p:nvSpPr>
                <p:spPr>
                  <a:xfrm>
                    <a:off x="8666175" y="4206225"/>
                    <a:ext cx="11550" cy="4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" h="1710" fill="none" extrusionOk="0">
                        <a:moveTo>
                          <a:pt x="55" y="0"/>
                        </a:moveTo>
                        <a:cubicBezTo>
                          <a:pt x="1" y="624"/>
                          <a:pt x="136" y="1221"/>
                          <a:pt x="462" y="1709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rgbClr val="21300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9" name="Google Shape;1629;p49">
                    <a:extLst>
                      <a:ext uri="{FF2B5EF4-FFF2-40B4-BE49-F238E27FC236}">
                        <a16:creationId xmlns:a16="http://schemas.microsoft.com/office/drawing/2014/main" id="{170D22A2-0C77-1A46-9A2A-BBDB9123BAE0}"/>
                      </a:ext>
                    </a:extLst>
                  </p:cNvPr>
                  <p:cNvSpPr/>
                  <p:nvPr/>
                </p:nvSpPr>
                <p:spPr>
                  <a:xfrm>
                    <a:off x="8605825" y="3843450"/>
                    <a:ext cx="202775" cy="38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11" h="15371" extrusionOk="0">
                        <a:moveTo>
                          <a:pt x="5263" y="0"/>
                        </a:moveTo>
                        <a:cubicBezTo>
                          <a:pt x="5263" y="0"/>
                          <a:pt x="3879" y="5343"/>
                          <a:pt x="2876" y="8137"/>
                        </a:cubicBezTo>
                        <a:cubicBezTo>
                          <a:pt x="1899" y="10985"/>
                          <a:pt x="1" y="12884"/>
                          <a:pt x="570" y="14213"/>
                        </a:cubicBezTo>
                        <a:cubicBezTo>
                          <a:pt x="895" y="14937"/>
                          <a:pt x="1671" y="15371"/>
                          <a:pt x="2384" y="15371"/>
                        </a:cubicBezTo>
                        <a:cubicBezTo>
                          <a:pt x="2981" y="15371"/>
                          <a:pt x="3534" y="15067"/>
                          <a:pt x="3744" y="14376"/>
                        </a:cubicBezTo>
                        <a:cubicBezTo>
                          <a:pt x="4178" y="12857"/>
                          <a:pt x="5290" y="8083"/>
                          <a:pt x="5778" y="6727"/>
                        </a:cubicBezTo>
                        <a:cubicBezTo>
                          <a:pt x="6266" y="5371"/>
                          <a:pt x="8111" y="949"/>
                          <a:pt x="8111" y="949"/>
                        </a:cubicBezTo>
                        <a:lnTo>
                          <a:pt x="5263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0" name="Google Shape;1630;p49">
                    <a:extLst>
                      <a:ext uri="{FF2B5EF4-FFF2-40B4-BE49-F238E27FC236}">
                        <a16:creationId xmlns:a16="http://schemas.microsoft.com/office/drawing/2014/main" id="{11017B14-DE0F-8E4F-A8F7-B7D0C288CA87}"/>
                      </a:ext>
                    </a:extLst>
                  </p:cNvPr>
                  <p:cNvSpPr/>
                  <p:nvPr/>
                </p:nvSpPr>
                <p:spPr>
                  <a:xfrm>
                    <a:off x="7868725" y="3822975"/>
                    <a:ext cx="617775" cy="7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11" h="31824" extrusionOk="0">
                        <a:moveTo>
                          <a:pt x="4968" y="0"/>
                        </a:moveTo>
                        <a:cubicBezTo>
                          <a:pt x="4723" y="0"/>
                          <a:pt x="4477" y="20"/>
                          <a:pt x="4232" y="60"/>
                        </a:cubicBezTo>
                        <a:cubicBezTo>
                          <a:pt x="1845" y="466"/>
                          <a:pt x="1" y="2989"/>
                          <a:pt x="679" y="5267"/>
                        </a:cubicBezTo>
                        <a:cubicBezTo>
                          <a:pt x="1113" y="6786"/>
                          <a:pt x="2442" y="7925"/>
                          <a:pt x="2849" y="9444"/>
                        </a:cubicBezTo>
                        <a:cubicBezTo>
                          <a:pt x="3419" y="11587"/>
                          <a:pt x="1954" y="13947"/>
                          <a:pt x="2903" y="15954"/>
                        </a:cubicBezTo>
                        <a:cubicBezTo>
                          <a:pt x="4205" y="18666"/>
                          <a:pt x="8626" y="18287"/>
                          <a:pt x="10227" y="20836"/>
                        </a:cubicBezTo>
                        <a:cubicBezTo>
                          <a:pt x="11040" y="22165"/>
                          <a:pt x="10851" y="23793"/>
                          <a:pt x="11040" y="25312"/>
                        </a:cubicBezTo>
                        <a:cubicBezTo>
                          <a:pt x="11393" y="27753"/>
                          <a:pt x="13020" y="29977"/>
                          <a:pt x="15217" y="31062"/>
                        </a:cubicBezTo>
                        <a:cubicBezTo>
                          <a:pt x="16286" y="31584"/>
                          <a:pt x="17330" y="31824"/>
                          <a:pt x="18310" y="31824"/>
                        </a:cubicBezTo>
                        <a:cubicBezTo>
                          <a:pt x="21810" y="31824"/>
                          <a:pt x="24502" y="28777"/>
                          <a:pt x="24629" y="24688"/>
                        </a:cubicBezTo>
                        <a:cubicBezTo>
                          <a:pt x="24711" y="22599"/>
                          <a:pt x="23816" y="20430"/>
                          <a:pt x="22297" y="18965"/>
                        </a:cubicBezTo>
                        <a:cubicBezTo>
                          <a:pt x="21320" y="18043"/>
                          <a:pt x="20073" y="17283"/>
                          <a:pt x="19693" y="15981"/>
                        </a:cubicBezTo>
                        <a:cubicBezTo>
                          <a:pt x="19178" y="14164"/>
                          <a:pt x="20778" y="12157"/>
                          <a:pt x="20100" y="10394"/>
                        </a:cubicBezTo>
                        <a:cubicBezTo>
                          <a:pt x="19557" y="8956"/>
                          <a:pt x="17821" y="8468"/>
                          <a:pt x="16302" y="8332"/>
                        </a:cubicBezTo>
                        <a:cubicBezTo>
                          <a:pt x="14811" y="8197"/>
                          <a:pt x="13102" y="8197"/>
                          <a:pt x="11990" y="7166"/>
                        </a:cubicBezTo>
                        <a:cubicBezTo>
                          <a:pt x="10905" y="6217"/>
                          <a:pt x="10661" y="4616"/>
                          <a:pt x="10037" y="3314"/>
                        </a:cubicBezTo>
                        <a:cubicBezTo>
                          <a:pt x="9090" y="1397"/>
                          <a:pt x="7057" y="0"/>
                          <a:pt x="496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1" name="Google Shape;1631;p49">
                    <a:extLst>
                      <a:ext uri="{FF2B5EF4-FFF2-40B4-BE49-F238E27FC236}">
                        <a16:creationId xmlns:a16="http://schemas.microsoft.com/office/drawing/2014/main" id="{8746D313-6FE7-424E-8F0E-5CCA632561D5}"/>
                      </a:ext>
                    </a:extLst>
                  </p:cNvPr>
                  <p:cNvSpPr/>
                  <p:nvPr/>
                </p:nvSpPr>
                <p:spPr>
                  <a:xfrm>
                    <a:off x="8013175" y="3957350"/>
                    <a:ext cx="348550" cy="562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2" h="22487" fill="none" extrusionOk="0">
                        <a:moveTo>
                          <a:pt x="0" y="1"/>
                        </a:moveTo>
                        <a:cubicBezTo>
                          <a:pt x="5859" y="6646"/>
                          <a:pt x="10579" y="14268"/>
                          <a:pt x="13942" y="22486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2" name="Google Shape;1632;p49">
                    <a:extLst>
                      <a:ext uri="{FF2B5EF4-FFF2-40B4-BE49-F238E27FC236}">
                        <a16:creationId xmlns:a16="http://schemas.microsoft.com/office/drawing/2014/main" id="{DA2AD467-C776-004F-A674-5DA15DB04A72}"/>
                      </a:ext>
                    </a:extLst>
                  </p:cNvPr>
                  <p:cNvSpPr/>
                  <p:nvPr/>
                </p:nvSpPr>
                <p:spPr>
                  <a:xfrm>
                    <a:off x="8015200" y="4160100"/>
                    <a:ext cx="167525" cy="3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1" h="1412" fill="none" extrusionOk="0">
                        <a:moveTo>
                          <a:pt x="1" y="1"/>
                        </a:moveTo>
                        <a:cubicBezTo>
                          <a:pt x="2035" y="1113"/>
                          <a:pt x="4476" y="1411"/>
                          <a:pt x="6700" y="869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3" name="Google Shape;1633;p49">
                    <a:extLst>
                      <a:ext uri="{FF2B5EF4-FFF2-40B4-BE49-F238E27FC236}">
                        <a16:creationId xmlns:a16="http://schemas.microsoft.com/office/drawing/2014/main" id="{B6A2124E-3A66-7A47-8EC5-B92B8491DF78}"/>
                      </a:ext>
                    </a:extLst>
                  </p:cNvPr>
                  <p:cNvSpPr/>
                  <p:nvPr/>
                </p:nvSpPr>
                <p:spPr>
                  <a:xfrm>
                    <a:off x="8215925" y="4100425"/>
                    <a:ext cx="37325" cy="13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3" h="5291" fill="none" extrusionOk="0">
                        <a:moveTo>
                          <a:pt x="0" y="5290"/>
                        </a:moveTo>
                        <a:cubicBezTo>
                          <a:pt x="1112" y="3825"/>
                          <a:pt x="1492" y="1791"/>
                          <a:pt x="950" y="1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4" name="Google Shape;1634;p49">
                    <a:extLst>
                      <a:ext uri="{FF2B5EF4-FFF2-40B4-BE49-F238E27FC236}">
                        <a16:creationId xmlns:a16="http://schemas.microsoft.com/office/drawing/2014/main" id="{B4BF46B1-BF13-3349-9DFB-35EBF06CDD64}"/>
                      </a:ext>
                    </a:extLst>
                  </p:cNvPr>
                  <p:cNvSpPr/>
                  <p:nvPr/>
                </p:nvSpPr>
                <p:spPr>
                  <a:xfrm>
                    <a:off x="8204400" y="4398800"/>
                    <a:ext cx="116650" cy="2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6" h="1140" fill="none" extrusionOk="0">
                        <a:moveTo>
                          <a:pt x="0" y="0"/>
                        </a:moveTo>
                        <a:cubicBezTo>
                          <a:pt x="1411" y="787"/>
                          <a:pt x="3038" y="1140"/>
                          <a:pt x="4666" y="1112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5" name="Google Shape;1635;p49">
                    <a:extLst>
                      <a:ext uri="{FF2B5EF4-FFF2-40B4-BE49-F238E27FC236}">
                        <a16:creationId xmlns:a16="http://schemas.microsoft.com/office/drawing/2014/main" id="{2704E819-6BAA-034D-B236-F4DCF775424C}"/>
                      </a:ext>
                    </a:extLst>
                  </p:cNvPr>
                  <p:cNvSpPr/>
                  <p:nvPr/>
                </p:nvSpPr>
                <p:spPr>
                  <a:xfrm>
                    <a:off x="8338650" y="4362175"/>
                    <a:ext cx="42750" cy="9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0" h="3988" fill="none" extrusionOk="0">
                        <a:moveTo>
                          <a:pt x="1" y="3988"/>
                        </a:moveTo>
                        <a:cubicBezTo>
                          <a:pt x="1086" y="2957"/>
                          <a:pt x="1710" y="1465"/>
                          <a:pt x="1628" y="1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6" name="Google Shape;1636;p49">
                    <a:extLst>
                      <a:ext uri="{FF2B5EF4-FFF2-40B4-BE49-F238E27FC236}">
                        <a16:creationId xmlns:a16="http://schemas.microsoft.com/office/drawing/2014/main" id="{29E9AA45-3E32-A64E-8EFE-F7077733DB5C}"/>
                      </a:ext>
                    </a:extLst>
                  </p:cNvPr>
                  <p:cNvSpPr/>
                  <p:nvPr/>
                </p:nvSpPr>
                <p:spPr>
                  <a:xfrm>
                    <a:off x="7869425" y="3824150"/>
                    <a:ext cx="601475" cy="7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59" h="28954" extrusionOk="0">
                        <a:moveTo>
                          <a:pt x="4974" y="1"/>
                        </a:moveTo>
                        <a:cubicBezTo>
                          <a:pt x="4717" y="1"/>
                          <a:pt x="4460" y="22"/>
                          <a:pt x="4204" y="67"/>
                        </a:cubicBezTo>
                        <a:cubicBezTo>
                          <a:pt x="1872" y="447"/>
                          <a:pt x="0" y="3023"/>
                          <a:pt x="651" y="5275"/>
                        </a:cubicBezTo>
                        <a:cubicBezTo>
                          <a:pt x="1085" y="6821"/>
                          <a:pt x="2441" y="7933"/>
                          <a:pt x="2794" y="9452"/>
                        </a:cubicBezTo>
                        <a:cubicBezTo>
                          <a:pt x="3363" y="11594"/>
                          <a:pt x="1926" y="13954"/>
                          <a:pt x="2875" y="15961"/>
                        </a:cubicBezTo>
                        <a:cubicBezTo>
                          <a:pt x="4150" y="18674"/>
                          <a:pt x="8598" y="18267"/>
                          <a:pt x="10199" y="20844"/>
                        </a:cubicBezTo>
                        <a:cubicBezTo>
                          <a:pt x="11012" y="22146"/>
                          <a:pt x="10768" y="23800"/>
                          <a:pt x="11012" y="25319"/>
                        </a:cubicBezTo>
                        <a:cubicBezTo>
                          <a:pt x="11229" y="26648"/>
                          <a:pt x="11772" y="27896"/>
                          <a:pt x="12613" y="28954"/>
                        </a:cubicBezTo>
                        <a:cubicBezTo>
                          <a:pt x="12450" y="28438"/>
                          <a:pt x="12314" y="27869"/>
                          <a:pt x="12233" y="27326"/>
                        </a:cubicBezTo>
                        <a:cubicBezTo>
                          <a:pt x="11989" y="25590"/>
                          <a:pt x="12097" y="23800"/>
                          <a:pt x="11853" y="22064"/>
                        </a:cubicBezTo>
                        <a:cubicBezTo>
                          <a:pt x="11582" y="20328"/>
                          <a:pt x="10850" y="18538"/>
                          <a:pt x="9358" y="17616"/>
                        </a:cubicBezTo>
                        <a:cubicBezTo>
                          <a:pt x="7866" y="16748"/>
                          <a:pt x="5832" y="16775"/>
                          <a:pt x="4747" y="15419"/>
                        </a:cubicBezTo>
                        <a:cubicBezTo>
                          <a:pt x="4069" y="14578"/>
                          <a:pt x="3987" y="13412"/>
                          <a:pt x="4069" y="12381"/>
                        </a:cubicBezTo>
                        <a:cubicBezTo>
                          <a:pt x="4123" y="11323"/>
                          <a:pt x="4340" y="10238"/>
                          <a:pt x="4123" y="9180"/>
                        </a:cubicBezTo>
                        <a:cubicBezTo>
                          <a:pt x="3906" y="8068"/>
                          <a:pt x="3228" y="7092"/>
                          <a:pt x="2767" y="6007"/>
                        </a:cubicBezTo>
                        <a:cubicBezTo>
                          <a:pt x="2333" y="4949"/>
                          <a:pt x="2143" y="3620"/>
                          <a:pt x="2821" y="2698"/>
                        </a:cubicBezTo>
                        <a:cubicBezTo>
                          <a:pt x="3278" y="2094"/>
                          <a:pt x="4015" y="1818"/>
                          <a:pt x="4784" y="1818"/>
                        </a:cubicBezTo>
                        <a:cubicBezTo>
                          <a:pt x="5431" y="1818"/>
                          <a:pt x="6100" y="2013"/>
                          <a:pt x="6645" y="2372"/>
                        </a:cubicBezTo>
                        <a:cubicBezTo>
                          <a:pt x="7839" y="3159"/>
                          <a:pt x="8544" y="4434"/>
                          <a:pt x="9249" y="5627"/>
                        </a:cubicBezTo>
                        <a:cubicBezTo>
                          <a:pt x="9955" y="6848"/>
                          <a:pt x="10741" y="8095"/>
                          <a:pt x="11989" y="8746"/>
                        </a:cubicBezTo>
                        <a:cubicBezTo>
                          <a:pt x="13074" y="9289"/>
                          <a:pt x="14349" y="9316"/>
                          <a:pt x="15515" y="9533"/>
                        </a:cubicBezTo>
                        <a:cubicBezTo>
                          <a:pt x="16708" y="9723"/>
                          <a:pt x="18010" y="10265"/>
                          <a:pt x="18499" y="11350"/>
                        </a:cubicBezTo>
                        <a:cubicBezTo>
                          <a:pt x="19095" y="12652"/>
                          <a:pt x="18363" y="14171"/>
                          <a:pt x="18471" y="15554"/>
                        </a:cubicBezTo>
                        <a:cubicBezTo>
                          <a:pt x="18607" y="17643"/>
                          <a:pt x="20506" y="19053"/>
                          <a:pt x="22215" y="20247"/>
                        </a:cubicBezTo>
                        <a:cubicBezTo>
                          <a:pt x="22838" y="20681"/>
                          <a:pt x="23489" y="21196"/>
                          <a:pt x="24059" y="21739"/>
                        </a:cubicBezTo>
                        <a:cubicBezTo>
                          <a:pt x="23652" y="20708"/>
                          <a:pt x="23055" y="19759"/>
                          <a:pt x="22269" y="18999"/>
                        </a:cubicBezTo>
                        <a:cubicBezTo>
                          <a:pt x="21292" y="18077"/>
                          <a:pt x="20045" y="17290"/>
                          <a:pt x="19665" y="15988"/>
                        </a:cubicBezTo>
                        <a:cubicBezTo>
                          <a:pt x="19150" y="14171"/>
                          <a:pt x="20750" y="12164"/>
                          <a:pt x="20072" y="10401"/>
                        </a:cubicBezTo>
                        <a:cubicBezTo>
                          <a:pt x="19529" y="8991"/>
                          <a:pt x="17793" y="8475"/>
                          <a:pt x="16274" y="8340"/>
                        </a:cubicBezTo>
                        <a:cubicBezTo>
                          <a:pt x="14755" y="8204"/>
                          <a:pt x="13074" y="8177"/>
                          <a:pt x="11962" y="7173"/>
                        </a:cubicBezTo>
                        <a:cubicBezTo>
                          <a:pt x="10877" y="6197"/>
                          <a:pt x="10633" y="4596"/>
                          <a:pt x="10009" y="3322"/>
                        </a:cubicBezTo>
                        <a:cubicBezTo>
                          <a:pt x="9091" y="1414"/>
                          <a:pt x="7056" y="1"/>
                          <a:pt x="4974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7" name="Google Shape;1637;p49">
                    <a:extLst>
                      <a:ext uri="{FF2B5EF4-FFF2-40B4-BE49-F238E27FC236}">
                        <a16:creationId xmlns:a16="http://schemas.microsoft.com/office/drawing/2014/main" id="{7F7E7436-EDC7-7E4E-8EC3-D217F2FE90F8}"/>
                      </a:ext>
                    </a:extLst>
                  </p:cNvPr>
                  <p:cNvSpPr/>
                  <p:nvPr/>
                </p:nvSpPr>
                <p:spPr>
                  <a:xfrm>
                    <a:off x="8007750" y="4052350"/>
                    <a:ext cx="84775" cy="7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1" h="3057" extrusionOk="0">
                        <a:moveTo>
                          <a:pt x="1176" y="1"/>
                        </a:moveTo>
                        <a:cubicBezTo>
                          <a:pt x="1012" y="1"/>
                          <a:pt x="861" y="73"/>
                          <a:pt x="733" y="242"/>
                        </a:cubicBezTo>
                        <a:cubicBezTo>
                          <a:pt x="0" y="1192"/>
                          <a:pt x="1763" y="2575"/>
                          <a:pt x="2387" y="2900"/>
                        </a:cubicBezTo>
                        <a:cubicBezTo>
                          <a:pt x="2537" y="2984"/>
                          <a:pt x="2728" y="3057"/>
                          <a:pt x="2903" y="3057"/>
                        </a:cubicBezTo>
                        <a:cubicBezTo>
                          <a:pt x="3013" y="3057"/>
                          <a:pt x="3117" y="3028"/>
                          <a:pt x="3201" y="2955"/>
                        </a:cubicBezTo>
                        <a:cubicBezTo>
                          <a:pt x="3391" y="2765"/>
                          <a:pt x="3337" y="2466"/>
                          <a:pt x="3282" y="2222"/>
                        </a:cubicBezTo>
                        <a:cubicBezTo>
                          <a:pt x="3102" y="1749"/>
                          <a:pt x="1984" y="1"/>
                          <a:pt x="1176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8" name="Google Shape;1638;p49">
                    <a:extLst>
                      <a:ext uri="{FF2B5EF4-FFF2-40B4-BE49-F238E27FC236}">
                        <a16:creationId xmlns:a16="http://schemas.microsoft.com/office/drawing/2014/main" id="{E7E959BA-9DF0-A545-BB8E-017D19B84068}"/>
                      </a:ext>
                    </a:extLst>
                  </p:cNvPr>
                  <p:cNvSpPr/>
                  <p:nvPr/>
                </p:nvSpPr>
                <p:spPr>
                  <a:xfrm>
                    <a:off x="8340025" y="3593900"/>
                    <a:ext cx="347200" cy="96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8" h="38571" extrusionOk="0">
                        <a:moveTo>
                          <a:pt x="4367" y="0"/>
                        </a:moveTo>
                        <a:lnTo>
                          <a:pt x="4367" y="7649"/>
                        </a:lnTo>
                        <a:cubicBezTo>
                          <a:pt x="4367" y="7649"/>
                          <a:pt x="434" y="8327"/>
                          <a:pt x="434" y="12477"/>
                        </a:cubicBezTo>
                        <a:cubicBezTo>
                          <a:pt x="0" y="21211"/>
                          <a:pt x="27" y="29430"/>
                          <a:pt x="434" y="37160"/>
                        </a:cubicBezTo>
                        <a:cubicBezTo>
                          <a:pt x="434" y="37920"/>
                          <a:pt x="1058" y="38570"/>
                          <a:pt x="1844" y="38570"/>
                        </a:cubicBezTo>
                        <a:lnTo>
                          <a:pt x="12016" y="38570"/>
                        </a:lnTo>
                        <a:cubicBezTo>
                          <a:pt x="12803" y="38570"/>
                          <a:pt x="13453" y="37920"/>
                          <a:pt x="13453" y="37160"/>
                        </a:cubicBezTo>
                        <a:cubicBezTo>
                          <a:pt x="13887" y="29104"/>
                          <a:pt x="13860" y="20886"/>
                          <a:pt x="13453" y="12477"/>
                        </a:cubicBezTo>
                        <a:cubicBezTo>
                          <a:pt x="13426" y="8327"/>
                          <a:pt x="9521" y="7649"/>
                          <a:pt x="9521" y="7649"/>
                        </a:cubicBezTo>
                        <a:lnTo>
                          <a:pt x="952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9" name="Google Shape;1639;p49">
                    <a:extLst>
                      <a:ext uri="{FF2B5EF4-FFF2-40B4-BE49-F238E27FC236}">
                        <a16:creationId xmlns:a16="http://schemas.microsoft.com/office/drawing/2014/main" id="{3AE89C2E-A079-F343-9D0D-4672E02E5AC2}"/>
                      </a:ext>
                    </a:extLst>
                  </p:cNvPr>
                  <p:cNvSpPr/>
                  <p:nvPr/>
                </p:nvSpPr>
                <p:spPr>
                  <a:xfrm>
                    <a:off x="8371875" y="3974950"/>
                    <a:ext cx="288225" cy="32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9" h="12927" extrusionOk="0">
                        <a:moveTo>
                          <a:pt x="5897" y="0"/>
                        </a:moveTo>
                        <a:cubicBezTo>
                          <a:pt x="3531" y="0"/>
                          <a:pt x="1649" y="114"/>
                          <a:pt x="787" y="165"/>
                        </a:cubicBezTo>
                        <a:cubicBezTo>
                          <a:pt x="489" y="219"/>
                          <a:pt x="218" y="436"/>
                          <a:pt x="164" y="761"/>
                        </a:cubicBezTo>
                        <a:cubicBezTo>
                          <a:pt x="1" y="4206"/>
                          <a:pt x="136" y="10255"/>
                          <a:pt x="218" y="12018"/>
                        </a:cubicBezTo>
                        <a:cubicBezTo>
                          <a:pt x="245" y="12289"/>
                          <a:pt x="435" y="12506"/>
                          <a:pt x="706" y="12587"/>
                        </a:cubicBezTo>
                        <a:cubicBezTo>
                          <a:pt x="2059" y="12840"/>
                          <a:pt x="3570" y="12927"/>
                          <a:pt x="5014" y="12927"/>
                        </a:cubicBezTo>
                        <a:cubicBezTo>
                          <a:pt x="7448" y="12927"/>
                          <a:pt x="9690" y="12680"/>
                          <a:pt x="10661" y="12560"/>
                        </a:cubicBezTo>
                        <a:cubicBezTo>
                          <a:pt x="10959" y="12506"/>
                          <a:pt x="11149" y="12289"/>
                          <a:pt x="11203" y="11964"/>
                        </a:cubicBezTo>
                        <a:cubicBezTo>
                          <a:pt x="11529" y="6729"/>
                          <a:pt x="11284" y="2226"/>
                          <a:pt x="11203" y="761"/>
                        </a:cubicBezTo>
                        <a:cubicBezTo>
                          <a:pt x="11149" y="436"/>
                          <a:pt x="10932" y="219"/>
                          <a:pt x="10606" y="165"/>
                        </a:cubicBezTo>
                        <a:cubicBezTo>
                          <a:pt x="8939" y="42"/>
                          <a:pt x="7329" y="0"/>
                          <a:pt x="589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0" name="Google Shape;1640;p49">
                    <a:extLst>
                      <a:ext uri="{FF2B5EF4-FFF2-40B4-BE49-F238E27FC236}">
                        <a16:creationId xmlns:a16="http://schemas.microsoft.com/office/drawing/2014/main" id="{5CF1CEF1-CE9C-FC43-AA07-475D82D5A180}"/>
                      </a:ext>
                    </a:extLst>
                  </p:cNvPr>
                  <p:cNvSpPr/>
                  <p:nvPr/>
                </p:nvSpPr>
                <p:spPr>
                  <a:xfrm>
                    <a:off x="8435625" y="4049575"/>
                    <a:ext cx="97675" cy="1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7" h="6511" extrusionOk="0">
                        <a:moveTo>
                          <a:pt x="950" y="1"/>
                        </a:moveTo>
                        <a:cubicBezTo>
                          <a:pt x="272" y="624"/>
                          <a:pt x="1" y="1601"/>
                          <a:pt x="109" y="2469"/>
                        </a:cubicBezTo>
                        <a:cubicBezTo>
                          <a:pt x="190" y="3391"/>
                          <a:pt x="651" y="4232"/>
                          <a:pt x="1221" y="4910"/>
                        </a:cubicBezTo>
                        <a:cubicBezTo>
                          <a:pt x="1601" y="5398"/>
                          <a:pt x="2035" y="5805"/>
                          <a:pt x="2496" y="6212"/>
                        </a:cubicBezTo>
                        <a:cubicBezTo>
                          <a:pt x="2577" y="6266"/>
                          <a:pt x="2632" y="6320"/>
                          <a:pt x="2713" y="6375"/>
                        </a:cubicBezTo>
                        <a:cubicBezTo>
                          <a:pt x="2713" y="6266"/>
                          <a:pt x="2713" y="6212"/>
                          <a:pt x="2659" y="6103"/>
                        </a:cubicBezTo>
                        <a:cubicBezTo>
                          <a:pt x="2632" y="5805"/>
                          <a:pt x="2604" y="5534"/>
                          <a:pt x="2523" y="5236"/>
                        </a:cubicBezTo>
                        <a:cubicBezTo>
                          <a:pt x="2415" y="4639"/>
                          <a:pt x="2062" y="4151"/>
                          <a:pt x="1791" y="3581"/>
                        </a:cubicBezTo>
                        <a:cubicBezTo>
                          <a:pt x="1519" y="3039"/>
                          <a:pt x="1248" y="2469"/>
                          <a:pt x="1275" y="1899"/>
                        </a:cubicBezTo>
                        <a:lnTo>
                          <a:pt x="1275" y="1899"/>
                        </a:lnTo>
                        <a:cubicBezTo>
                          <a:pt x="1655" y="2957"/>
                          <a:pt x="2496" y="3771"/>
                          <a:pt x="2984" y="4774"/>
                        </a:cubicBezTo>
                        <a:cubicBezTo>
                          <a:pt x="3201" y="5317"/>
                          <a:pt x="3337" y="5914"/>
                          <a:pt x="3337" y="6510"/>
                        </a:cubicBezTo>
                        <a:cubicBezTo>
                          <a:pt x="3418" y="6456"/>
                          <a:pt x="3472" y="6293"/>
                          <a:pt x="3554" y="6103"/>
                        </a:cubicBezTo>
                        <a:cubicBezTo>
                          <a:pt x="3906" y="5100"/>
                          <a:pt x="3771" y="3961"/>
                          <a:pt x="3364" y="2984"/>
                        </a:cubicBezTo>
                        <a:cubicBezTo>
                          <a:pt x="2849" y="1791"/>
                          <a:pt x="1926" y="814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1" name="Google Shape;1641;p49">
                    <a:extLst>
                      <a:ext uri="{FF2B5EF4-FFF2-40B4-BE49-F238E27FC236}">
                        <a16:creationId xmlns:a16="http://schemas.microsoft.com/office/drawing/2014/main" id="{177FD999-EC3C-8A45-B5EF-D20E54714FFA}"/>
                      </a:ext>
                    </a:extLst>
                  </p:cNvPr>
                  <p:cNvSpPr/>
                  <p:nvPr/>
                </p:nvSpPr>
                <p:spPr>
                  <a:xfrm>
                    <a:off x="8536650" y="4037025"/>
                    <a:ext cx="67850" cy="10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4" h="4138" extrusionOk="0">
                        <a:moveTo>
                          <a:pt x="2489" y="0"/>
                        </a:moveTo>
                        <a:cubicBezTo>
                          <a:pt x="1937" y="0"/>
                          <a:pt x="1384" y="256"/>
                          <a:pt x="977" y="638"/>
                        </a:cubicBezTo>
                        <a:cubicBezTo>
                          <a:pt x="543" y="1072"/>
                          <a:pt x="272" y="1696"/>
                          <a:pt x="137" y="2293"/>
                        </a:cubicBezTo>
                        <a:cubicBezTo>
                          <a:pt x="28" y="2700"/>
                          <a:pt x="1" y="3107"/>
                          <a:pt x="1" y="3541"/>
                        </a:cubicBezTo>
                        <a:lnTo>
                          <a:pt x="1" y="3730"/>
                        </a:lnTo>
                        <a:lnTo>
                          <a:pt x="137" y="3595"/>
                        </a:lnTo>
                        <a:cubicBezTo>
                          <a:pt x="272" y="3459"/>
                          <a:pt x="435" y="3324"/>
                          <a:pt x="543" y="3134"/>
                        </a:cubicBezTo>
                        <a:cubicBezTo>
                          <a:pt x="760" y="2808"/>
                          <a:pt x="950" y="2428"/>
                          <a:pt x="1086" y="2022"/>
                        </a:cubicBezTo>
                        <a:cubicBezTo>
                          <a:pt x="1249" y="1642"/>
                          <a:pt x="1439" y="1289"/>
                          <a:pt x="1791" y="1018"/>
                        </a:cubicBezTo>
                        <a:lnTo>
                          <a:pt x="1791" y="1018"/>
                        </a:lnTo>
                        <a:cubicBezTo>
                          <a:pt x="1384" y="1642"/>
                          <a:pt x="1303" y="2456"/>
                          <a:pt x="950" y="3188"/>
                        </a:cubicBezTo>
                        <a:cubicBezTo>
                          <a:pt x="760" y="3541"/>
                          <a:pt x="489" y="3866"/>
                          <a:pt x="164" y="4137"/>
                        </a:cubicBezTo>
                        <a:cubicBezTo>
                          <a:pt x="218" y="4137"/>
                          <a:pt x="326" y="4137"/>
                          <a:pt x="462" y="4056"/>
                        </a:cubicBezTo>
                        <a:cubicBezTo>
                          <a:pt x="1249" y="3839"/>
                          <a:pt x="1791" y="3242"/>
                          <a:pt x="2117" y="2618"/>
                        </a:cubicBezTo>
                        <a:cubicBezTo>
                          <a:pt x="2551" y="1832"/>
                          <a:pt x="2713" y="909"/>
                          <a:pt x="2713" y="14"/>
                        </a:cubicBezTo>
                        <a:cubicBezTo>
                          <a:pt x="2639" y="5"/>
                          <a:pt x="2564" y="0"/>
                          <a:pt x="248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2" name="Google Shape;1642;p49">
                    <a:extLst>
                      <a:ext uri="{FF2B5EF4-FFF2-40B4-BE49-F238E27FC236}">
                        <a16:creationId xmlns:a16="http://schemas.microsoft.com/office/drawing/2014/main" id="{B78472CC-45EC-E540-91E6-5BDAAFC8956E}"/>
                      </a:ext>
                    </a:extLst>
                  </p:cNvPr>
                  <p:cNvSpPr/>
                  <p:nvPr/>
                </p:nvSpPr>
                <p:spPr>
                  <a:xfrm>
                    <a:off x="8599050" y="3831225"/>
                    <a:ext cx="54950" cy="12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" h="4802" fill="none" extrusionOk="0">
                        <a:moveTo>
                          <a:pt x="0" y="1"/>
                        </a:moveTo>
                        <a:cubicBezTo>
                          <a:pt x="1438" y="1113"/>
                          <a:pt x="2197" y="3012"/>
                          <a:pt x="2008" y="4802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" name="Google Shape;1643;p49">
                    <a:extLst>
                      <a:ext uri="{FF2B5EF4-FFF2-40B4-BE49-F238E27FC236}">
                        <a16:creationId xmlns:a16="http://schemas.microsoft.com/office/drawing/2014/main" id="{C037726A-3909-514D-A4DF-726A0721393B}"/>
                      </a:ext>
                    </a:extLst>
                  </p:cNvPr>
                  <p:cNvSpPr/>
                  <p:nvPr/>
                </p:nvSpPr>
                <p:spPr>
                  <a:xfrm>
                    <a:off x="8649225" y="4312675"/>
                    <a:ext cx="700" cy="13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" h="5480" fill="none" extrusionOk="0">
                        <a:moveTo>
                          <a:pt x="28" y="1"/>
                        </a:moveTo>
                        <a:cubicBezTo>
                          <a:pt x="28" y="1818"/>
                          <a:pt x="28" y="3662"/>
                          <a:pt x="1" y="548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rgbClr val="21300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" name="Google Shape;1644;p49">
                    <a:extLst>
                      <a:ext uri="{FF2B5EF4-FFF2-40B4-BE49-F238E27FC236}">
                        <a16:creationId xmlns:a16="http://schemas.microsoft.com/office/drawing/2014/main" id="{52BBC4DF-7B5F-3045-BC64-70CBA463081A}"/>
                      </a:ext>
                    </a:extLst>
                  </p:cNvPr>
                  <p:cNvSpPr/>
                  <p:nvPr/>
                </p:nvSpPr>
                <p:spPr>
                  <a:xfrm>
                    <a:off x="8647200" y="4475425"/>
                    <a:ext cx="25" cy="2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842" fill="none" extrusionOk="0">
                        <a:moveTo>
                          <a:pt x="0" y="0"/>
                        </a:moveTo>
                        <a:lnTo>
                          <a:pt x="0" y="841"/>
                        </a:lnTo>
                      </a:path>
                    </a:pathLst>
                  </a:custGeom>
                  <a:noFill/>
                  <a:ln w="12200" cap="rnd" cmpd="sng">
                    <a:solidFill>
                      <a:srgbClr val="21300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" name="Google Shape;1645;p49">
                    <a:extLst>
                      <a:ext uri="{FF2B5EF4-FFF2-40B4-BE49-F238E27FC236}">
                        <a16:creationId xmlns:a16="http://schemas.microsoft.com/office/drawing/2014/main" id="{3D526DF0-6E09-1E43-ACCA-8479DDE6613F}"/>
                      </a:ext>
                    </a:extLst>
                  </p:cNvPr>
                  <p:cNvSpPr/>
                  <p:nvPr/>
                </p:nvSpPr>
                <p:spPr>
                  <a:xfrm>
                    <a:off x="8479700" y="4261825"/>
                    <a:ext cx="122075" cy="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3" h="353" fill="none" extrusionOk="0">
                        <a:moveTo>
                          <a:pt x="1" y="190"/>
                        </a:moveTo>
                        <a:cubicBezTo>
                          <a:pt x="1628" y="353"/>
                          <a:pt x="3283" y="299"/>
                          <a:pt x="4883" y="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6" name="Google Shape;1646;p49">
                    <a:extLst>
                      <a:ext uri="{FF2B5EF4-FFF2-40B4-BE49-F238E27FC236}">
                        <a16:creationId xmlns:a16="http://schemas.microsoft.com/office/drawing/2014/main" id="{78CCAAB5-F836-494B-B7A4-848F03270F23}"/>
                      </a:ext>
                    </a:extLst>
                  </p:cNvPr>
                  <p:cNvSpPr/>
                  <p:nvPr/>
                </p:nvSpPr>
                <p:spPr>
                  <a:xfrm>
                    <a:off x="8382725" y="3825250"/>
                    <a:ext cx="101075" cy="24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3" h="9625" extrusionOk="0">
                        <a:moveTo>
                          <a:pt x="3351" y="1"/>
                        </a:moveTo>
                        <a:cubicBezTo>
                          <a:pt x="3128" y="1"/>
                          <a:pt x="2894" y="154"/>
                          <a:pt x="2686" y="267"/>
                        </a:cubicBezTo>
                        <a:cubicBezTo>
                          <a:pt x="1981" y="728"/>
                          <a:pt x="1411" y="1460"/>
                          <a:pt x="1004" y="2193"/>
                        </a:cubicBezTo>
                        <a:cubicBezTo>
                          <a:pt x="462" y="3251"/>
                          <a:pt x="245" y="4444"/>
                          <a:pt x="109" y="5583"/>
                        </a:cubicBezTo>
                        <a:cubicBezTo>
                          <a:pt x="1" y="6478"/>
                          <a:pt x="1" y="7346"/>
                          <a:pt x="1" y="8241"/>
                        </a:cubicBezTo>
                        <a:cubicBezTo>
                          <a:pt x="1" y="8540"/>
                          <a:pt x="55" y="8838"/>
                          <a:pt x="136" y="9109"/>
                        </a:cubicBezTo>
                        <a:cubicBezTo>
                          <a:pt x="272" y="9380"/>
                          <a:pt x="516" y="9625"/>
                          <a:pt x="815" y="9625"/>
                        </a:cubicBezTo>
                        <a:cubicBezTo>
                          <a:pt x="1086" y="9625"/>
                          <a:pt x="1330" y="9462"/>
                          <a:pt x="1493" y="9218"/>
                        </a:cubicBezTo>
                        <a:cubicBezTo>
                          <a:pt x="1683" y="8974"/>
                          <a:pt x="1710" y="8702"/>
                          <a:pt x="1737" y="8431"/>
                        </a:cubicBezTo>
                        <a:cubicBezTo>
                          <a:pt x="1818" y="7645"/>
                          <a:pt x="1737" y="6885"/>
                          <a:pt x="1737" y="6099"/>
                        </a:cubicBezTo>
                        <a:cubicBezTo>
                          <a:pt x="1737" y="5312"/>
                          <a:pt x="1845" y="4498"/>
                          <a:pt x="2225" y="3820"/>
                        </a:cubicBezTo>
                        <a:cubicBezTo>
                          <a:pt x="2496" y="3386"/>
                          <a:pt x="2849" y="3006"/>
                          <a:pt x="3229" y="2600"/>
                        </a:cubicBezTo>
                        <a:cubicBezTo>
                          <a:pt x="3581" y="2193"/>
                          <a:pt x="3907" y="1759"/>
                          <a:pt x="3988" y="1243"/>
                        </a:cubicBezTo>
                        <a:cubicBezTo>
                          <a:pt x="4042" y="864"/>
                          <a:pt x="3934" y="321"/>
                          <a:pt x="3635" y="104"/>
                        </a:cubicBezTo>
                        <a:cubicBezTo>
                          <a:pt x="3545" y="30"/>
                          <a:pt x="3449" y="1"/>
                          <a:pt x="3351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7" name="Google Shape;1647;p49">
                    <a:extLst>
                      <a:ext uri="{FF2B5EF4-FFF2-40B4-BE49-F238E27FC236}">
                        <a16:creationId xmlns:a16="http://schemas.microsoft.com/office/drawing/2014/main" id="{C4B364A9-3492-904C-9FFB-5E031CE88FC2}"/>
                      </a:ext>
                    </a:extLst>
                  </p:cNvPr>
                  <p:cNvSpPr/>
                  <p:nvPr/>
                </p:nvSpPr>
                <p:spPr>
                  <a:xfrm>
                    <a:off x="8381375" y="4241575"/>
                    <a:ext cx="58350" cy="20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4" h="8002" extrusionOk="0">
                        <a:moveTo>
                          <a:pt x="1043" y="0"/>
                        </a:moveTo>
                        <a:cubicBezTo>
                          <a:pt x="853" y="0"/>
                          <a:pt x="663" y="85"/>
                          <a:pt x="516" y="268"/>
                        </a:cubicBezTo>
                        <a:cubicBezTo>
                          <a:pt x="136" y="729"/>
                          <a:pt x="163" y="1651"/>
                          <a:pt x="136" y="2221"/>
                        </a:cubicBezTo>
                        <a:cubicBezTo>
                          <a:pt x="1" y="3794"/>
                          <a:pt x="1" y="5340"/>
                          <a:pt x="462" y="6859"/>
                        </a:cubicBezTo>
                        <a:cubicBezTo>
                          <a:pt x="516" y="6913"/>
                          <a:pt x="516" y="6940"/>
                          <a:pt x="516" y="6940"/>
                        </a:cubicBezTo>
                        <a:cubicBezTo>
                          <a:pt x="646" y="7358"/>
                          <a:pt x="978" y="8001"/>
                          <a:pt x="1486" y="8001"/>
                        </a:cubicBezTo>
                        <a:cubicBezTo>
                          <a:pt x="1506" y="8001"/>
                          <a:pt x="1526" y="8000"/>
                          <a:pt x="1547" y="7998"/>
                        </a:cubicBezTo>
                        <a:cubicBezTo>
                          <a:pt x="1818" y="7944"/>
                          <a:pt x="2062" y="7727"/>
                          <a:pt x="2171" y="7456"/>
                        </a:cubicBezTo>
                        <a:cubicBezTo>
                          <a:pt x="2333" y="6995"/>
                          <a:pt x="2306" y="6452"/>
                          <a:pt x="2306" y="6018"/>
                        </a:cubicBezTo>
                        <a:cubicBezTo>
                          <a:pt x="2333" y="5476"/>
                          <a:pt x="2333" y="4933"/>
                          <a:pt x="2333" y="4391"/>
                        </a:cubicBezTo>
                        <a:cubicBezTo>
                          <a:pt x="2333" y="3306"/>
                          <a:pt x="2225" y="2221"/>
                          <a:pt x="1954" y="1136"/>
                        </a:cubicBezTo>
                        <a:cubicBezTo>
                          <a:pt x="1899" y="865"/>
                          <a:pt x="1818" y="593"/>
                          <a:pt x="1655" y="349"/>
                        </a:cubicBezTo>
                        <a:cubicBezTo>
                          <a:pt x="1506" y="126"/>
                          <a:pt x="1275" y="0"/>
                          <a:pt x="1043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8" name="Google Shape;1648;p49">
                    <a:extLst>
                      <a:ext uri="{FF2B5EF4-FFF2-40B4-BE49-F238E27FC236}">
                        <a16:creationId xmlns:a16="http://schemas.microsoft.com/office/drawing/2014/main" id="{B200CB06-2662-3040-A349-02A59B72EEFB}"/>
                      </a:ext>
                    </a:extLst>
                  </p:cNvPr>
                  <p:cNvSpPr/>
                  <p:nvPr/>
                </p:nvSpPr>
                <p:spPr>
                  <a:xfrm>
                    <a:off x="8894700" y="3694450"/>
                    <a:ext cx="518075" cy="318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23" h="12741" extrusionOk="0">
                        <a:moveTo>
                          <a:pt x="11073" y="1"/>
                        </a:moveTo>
                        <a:cubicBezTo>
                          <a:pt x="10689" y="1"/>
                          <a:pt x="10267" y="194"/>
                          <a:pt x="9955" y="454"/>
                        </a:cubicBezTo>
                        <a:cubicBezTo>
                          <a:pt x="8924" y="1295"/>
                          <a:pt x="8490" y="2624"/>
                          <a:pt x="8409" y="3899"/>
                        </a:cubicBezTo>
                        <a:cubicBezTo>
                          <a:pt x="8382" y="4712"/>
                          <a:pt x="8490" y="5526"/>
                          <a:pt x="8653" y="6313"/>
                        </a:cubicBezTo>
                        <a:cubicBezTo>
                          <a:pt x="5127" y="6774"/>
                          <a:pt x="1845" y="8889"/>
                          <a:pt x="0" y="11927"/>
                        </a:cubicBezTo>
                        <a:lnTo>
                          <a:pt x="20723" y="12741"/>
                        </a:lnTo>
                        <a:cubicBezTo>
                          <a:pt x="18824" y="8998"/>
                          <a:pt x="14783" y="6367"/>
                          <a:pt x="10579" y="6204"/>
                        </a:cubicBezTo>
                        <a:lnTo>
                          <a:pt x="10389" y="6204"/>
                        </a:lnTo>
                        <a:cubicBezTo>
                          <a:pt x="10443" y="4929"/>
                          <a:pt x="10796" y="3627"/>
                          <a:pt x="11392" y="2488"/>
                        </a:cubicBezTo>
                        <a:cubicBezTo>
                          <a:pt x="11609" y="2108"/>
                          <a:pt x="11854" y="1756"/>
                          <a:pt x="11935" y="1349"/>
                        </a:cubicBezTo>
                        <a:cubicBezTo>
                          <a:pt x="12043" y="942"/>
                          <a:pt x="11962" y="481"/>
                          <a:pt x="11664" y="210"/>
                        </a:cubicBezTo>
                        <a:cubicBezTo>
                          <a:pt x="11497" y="63"/>
                          <a:pt x="11291" y="1"/>
                          <a:pt x="110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9" name="Google Shape;1649;p49">
                    <a:extLst>
                      <a:ext uri="{FF2B5EF4-FFF2-40B4-BE49-F238E27FC236}">
                        <a16:creationId xmlns:a16="http://schemas.microsoft.com/office/drawing/2014/main" id="{EC500336-8E81-7043-87A6-85890D1F8DBB}"/>
                      </a:ext>
                    </a:extLst>
                  </p:cNvPr>
                  <p:cNvSpPr/>
                  <p:nvPr/>
                </p:nvSpPr>
                <p:spPr>
                  <a:xfrm>
                    <a:off x="8581425" y="3949000"/>
                    <a:ext cx="779825" cy="97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93" h="39147" extrusionOk="0">
                        <a:moveTo>
                          <a:pt x="16398" y="0"/>
                        </a:moveTo>
                        <a:cubicBezTo>
                          <a:pt x="13306" y="0"/>
                          <a:pt x="9944" y="1361"/>
                          <a:pt x="7839" y="2912"/>
                        </a:cubicBezTo>
                        <a:cubicBezTo>
                          <a:pt x="4259" y="5543"/>
                          <a:pt x="2279" y="9530"/>
                          <a:pt x="1546" y="13544"/>
                        </a:cubicBezTo>
                        <a:cubicBezTo>
                          <a:pt x="0" y="21925"/>
                          <a:pt x="3797" y="30876"/>
                          <a:pt x="11148" y="36274"/>
                        </a:cubicBezTo>
                        <a:cubicBezTo>
                          <a:pt x="13309" y="37837"/>
                          <a:pt x="15976" y="39147"/>
                          <a:pt x="18704" y="39147"/>
                        </a:cubicBezTo>
                        <a:cubicBezTo>
                          <a:pt x="19195" y="39147"/>
                          <a:pt x="19688" y="39104"/>
                          <a:pt x="20180" y="39013"/>
                        </a:cubicBezTo>
                        <a:cubicBezTo>
                          <a:pt x="23706" y="38335"/>
                          <a:pt x="26039" y="35352"/>
                          <a:pt x="27477" y="32449"/>
                        </a:cubicBezTo>
                        <a:cubicBezTo>
                          <a:pt x="30948" y="25397"/>
                          <a:pt x="31193" y="17152"/>
                          <a:pt x="28073" y="9991"/>
                        </a:cubicBezTo>
                        <a:cubicBezTo>
                          <a:pt x="26690" y="6763"/>
                          <a:pt x="23517" y="2640"/>
                          <a:pt x="20018" y="796"/>
                        </a:cubicBezTo>
                        <a:cubicBezTo>
                          <a:pt x="18932" y="237"/>
                          <a:pt x="17688" y="0"/>
                          <a:pt x="163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" name="Google Shape;1650;p49">
                    <a:extLst>
                      <a:ext uri="{FF2B5EF4-FFF2-40B4-BE49-F238E27FC236}">
                        <a16:creationId xmlns:a16="http://schemas.microsoft.com/office/drawing/2014/main" id="{A82B8F15-28A7-7846-8A7D-72189872C782}"/>
                      </a:ext>
                    </a:extLst>
                  </p:cNvPr>
                  <p:cNvSpPr/>
                  <p:nvPr/>
                </p:nvSpPr>
                <p:spPr>
                  <a:xfrm>
                    <a:off x="9066925" y="3956325"/>
                    <a:ext cx="627950" cy="97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18" h="39017" extrusionOk="0">
                        <a:moveTo>
                          <a:pt x="12569" y="0"/>
                        </a:moveTo>
                        <a:cubicBezTo>
                          <a:pt x="7947" y="0"/>
                          <a:pt x="4498" y="2904"/>
                          <a:pt x="4422" y="7067"/>
                        </a:cubicBezTo>
                        <a:cubicBezTo>
                          <a:pt x="4314" y="12654"/>
                          <a:pt x="2062" y="18242"/>
                          <a:pt x="1032" y="23775"/>
                        </a:cubicBezTo>
                        <a:cubicBezTo>
                          <a:pt x="489" y="26623"/>
                          <a:pt x="1" y="29580"/>
                          <a:pt x="706" y="32373"/>
                        </a:cubicBezTo>
                        <a:cubicBezTo>
                          <a:pt x="1438" y="35194"/>
                          <a:pt x="3473" y="37907"/>
                          <a:pt x="6511" y="38747"/>
                        </a:cubicBezTo>
                        <a:cubicBezTo>
                          <a:pt x="7168" y="38932"/>
                          <a:pt x="7852" y="39017"/>
                          <a:pt x="8541" y="39017"/>
                        </a:cubicBezTo>
                        <a:cubicBezTo>
                          <a:pt x="10184" y="39017"/>
                          <a:pt x="11859" y="38535"/>
                          <a:pt x="13292" y="37771"/>
                        </a:cubicBezTo>
                        <a:cubicBezTo>
                          <a:pt x="15326" y="36686"/>
                          <a:pt x="16926" y="35031"/>
                          <a:pt x="18309" y="33296"/>
                        </a:cubicBezTo>
                        <a:cubicBezTo>
                          <a:pt x="22134" y="28440"/>
                          <a:pt x="24439" y="22609"/>
                          <a:pt x="24846" y="16642"/>
                        </a:cubicBezTo>
                        <a:cubicBezTo>
                          <a:pt x="25118" y="13061"/>
                          <a:pt x="24656" y="9318"/>
                          <a:pt x="22785" y="6145"/>
                        </a:cubicBezTo>
                        <a:cubicBezTo>
                          <a:pt x="20913" y="2944"/>
                          <a:pt x="17469" y="422"/>
                          <a:pt x="13536" y="42"/>
                        </a:cubicBezTo>
                        <a:cubicBezTo>
                          <a:pt x="13208" y="14"/>
                          <a:pt x="12886" y="0"/>
                          <a:pt x="1256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11" name="Google Shape;1651;p49">
                    <a:extLst>
                      <a:ext uri="{FF2B5EF4-FFF2-40B4-BE49-F238E27FC236}">
                        <a16:creationId xmlns:a16="http://schemas.microsoft.com/office/drawing/2014/main" id="{E7A56C2C-5F25-8C4F-9681-FFF6DA229A01}"/>
                      </a:ext>
                    </a:extLst>
                  </p:cNvPr>
                  <p:cNvSpPr/>
                  <p:nvPr/>
                </p:nvSpPr>
                <p:spPr>
                  <a:xfrm>
                    <a:off x="8869600" y="3940200"/>
                    <a:ext cx="566250" cy="97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50" h="39142" extrusionOk="0">
                        <a:moveTo>
                          <a:pt x="10825" y="1"/>
                        </a:moveTo>
                        <a:cubicBezTo>
                          <a:pt x="9561" y="1"/>
                          <a:pt x="8309" y="262"/>
                          <a:pt x="7189" y="822"/>
                        </a:cubicBezTo>
                        <a:cubicBezTo>
                          <a:pt x="3527" y="2694"/>
                          <a:pt x="1954" y="7793"/>
                          <a:pt x="1330" y="11401"/>
                        </a:cubicBezTo>
                        <a:cubicBezTo>
                          <a:pt x="1" y="18995"/>
                          <a:pt x="1140" y="26997"/>
                          <a:pt x="4612" y="33913"/>
                        </a:cubicBezTo>
                        <a:cubicBezTo>
                          <a:pt x="5805" y="36273"/>
                          <a:pt x="7568" y="38714"/>
                          <a:pt x="10199" y="39094"/>
                        </a:cubicBezTo>
                        <a:cubicBezTo>
                          <a:pt x="10422" y="39126"/>
                          <a:pt x="10645" y="39141"/>
                          <a:pt x="10867" y="39141"/>
                        </a:cubicBezTo>
                        <a:cubicBezTo>
                          <a:pt x="12347" y="39141"/>
                          <a:pt x="13787" y="38464"/>
                          <a:pt x="14919" y="37521"/>
                        </a:cubicBezTo>
                        <a:cubicBezTo>
                          <a:pt x="16194" y="36436"/>
                          <a:pt x="17116" y="34944"/>
                          <a:pt x="17903" y="33452"/>
                        </a:cubicBezTo>
                        <a:cubicBezTo>
                          <a:pt x="21429" y="26726"/>
                          <a:pt x="22649" y="18805"/>
                          <a:pt x="21320" y="11319"/>
                        </a:cubicBezTo>
                        <a:cubicBezTo>
                          <a:pt x="20751" y="8092"/>
                          <a:pt x="19666" y="4837"/>
                          <a:pt x="17333" y="2585"/>
                        </a:cubicBezTo>
                        <a:cubicBezTo>
                          <a:pt x="15679" y="949"/>
                          <a:pt x="13231" y="1"/>
                          <a:pt x="1082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" name="Google Shape;1652;p49">
                    <a:extLst>
                      <a:ext uri="{FF2B5EF4-FFF2-40B4-BE49-F238E27FC236}">
                        <a16:creationId xmlns:a16="http://schemas.microsoft.com/office/drawing/2014/main" id="{CA8C1840-9A29-6347-B726-D4BE25769BDF}"/>
                      </a:ext>
                    </a:extLst>
                  </p:cNvPr>
                  <p:cNvSpPr/>
                  <p:nvPr/>
                </p:nvSpPr>
                <p:spPr>
                  <a:xfrm>
                    <a:off x="9554475" y="4107900"/>
                    <a:ext cx="92925" cy="3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7" h="15461" fill="none" extrusionOk="0">
                        <a:moveTo>
                          <a:pt x="1" y="0"/>
                        </a:moveTo>
                        <a:cubicBezTo>
                          <a:pt x="3202" y="4394"/>
                          <a:pt x="3717" y="10579"/>
                          <a:pt x="1330" y="15461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" name="Google Shape;1653;p49">
                    <a:extLst>
                      <a:ext uri="{FF2B5EF4-FFF2-40B4-BE49-F238E27FC236}">
                        <a16:creationId xmlns:a16="http://schemas.microsoft.com/office/drawing/2014/main" id="{04F03E31-00C1-4848-B189-224F81DA5ABD}"/>
                      </a:ext>
                    </a:extLst>
                  </p:cNvPr>
                  <p:cNvSpPr/>
                  <p:nvPr/>
                </p:nvSpPr>
                <p:spPr>
                  <a:xfrm>
                    <a:off x="9541600" y="4540525"/>
                    <a:ext cx="27150" cy="5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2361" fill="none" extrusionOk="0">
                        <a:moveTo>
                          <a:pt x="1086" y="0"/>
                        </a:moveTo>
                        <a:cubicBezTo>
                          <a:pt x="706" y="787"/>
                          <a:pt x="380" y="1546"/>
                          <a:pt x="1" y="236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1654;p49">
                    <a:extLst>
                      <a:ext uri="{FF2B5EF4-FFF2-40B4-BE49-F238E27FC236}">
                        <a16:creationId xmlns:a16="http://schemas.microsoft.com/office/drawing/2014/main" id="{E245119D-B7DD-764B-86F7-201AA566566F}"/>
                      </a:ext>
                    </a:extLst>
                  </p:cNvPr>
                  <p:cNvSpPr/>
                  <p:nvPr/>
                </p:nvSpPr>
                <p:spPr>
                  <a:xfrm>
                    <a:off x="8984200" y="4630025"/>
                    <a:ext cx="177025" cy="23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1" h="9413" fill="none" extrusionOk="0">
                        <a:moveTo>
                          <a:pt x="1" y="1"/>
                        </a:moveTo>
                        <a:cubicBezTo>
                          <a:pt x="299" y="2632"/>
                          <a:pt x="1303" y="5127"/>
                          <a:pt x="2903" y="7243"/>
                        </a:cubicBezTo>
                        <a:cubicBezTo>
                          <a:pt x="3418" y="7867"/>
                          <a:pt x="3961" y="8517"/>
                          <a:pt x="4693" y="8897"/>
                        </a:cubicBezTo>
                        <a:cubicBezTo>
                          <a:pt x="5398" y="9277"/>
                          <a:pt x="6321" y="9413"/>
                          <a:pt x="7080" y="9033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" name="Google Shape;1655;p49">
                    <a:extLst>
                      <a:ext uri="{FF2B5EF4-FFF2-40B4-BE49-F238E27FC236}">
                        <a16:creationId xmlns:a16="http://schemas.microsoft.com/office/drawing/2014/main" id="{65EBAE75-E311-6A4A-B6C3-8A27A76B4491}"/>
                      </a:ext>
                    </a:extLst>
                  </p:cNvPr>
                  <p:cNvSpPr/>
                  <p:nvPr/>
                </p:nvSpPr>
                <p:spPr>
                  <a:xfrm>
                    <a:off x="9212725" y="4790725"/>
                    <a:ext cx="34600" cy="45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4" h="1819" fill="none" extrusionOk="0">
                        <a:moveTo>
                          <a:pt x="0" y="1818"/>
                        </a:moveTo>
                        <a:cubicBezTo>
                          <a:pt x="679" y="1411"/>
                          <a:pt x="1194" y="733"/>
                          <a:pt x="1384" y="1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" name="Google Shape;1656;p49">
                    <a:extLst>
                      <a:ext uri="{FF2B5EF4-FFF2-40B4-BE49-F238E27FC236}">
                        <a16:creationId xmlns:a16="http://schemas.microsoft.com/office/drawing/2014/main" id="{D122FADD-3EA3-E249-B0C9-E6D96D1D2B3A}"/>
                      </a:ext>
                    </a:extLst>
                  </p:cNvPr>
                  <p:cNvSpPr/>
                  <p:nvPr/>
                </p:nvSpPr>
                <p:spPr>
                  <a:xfrm>
                    <a:off x="9336825" y="4474075"/>
                    <a:ext cx="14925" cy="12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" h="4802" fill="none" extrusionOk="0">
                        <a:moveTo>
                          <a:pt x="0" y="4801"/>
                        </a:moveTo>
                        <a:cubicBezTo>
                          <a:pt x="407" y="3228"/>
                          <a:pt x="597" y="1628"/>
                          <a:pt x="597" y="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" name="Google Shape;1657;p49">
                    <a:extLst>
                      <a:ext uri="{FF2B5EF4-FFF2-40B4-BE49-F238E27FC236}">
                        <a16:creationId xmlns:a16="http://schemas.microsoft.com/office/drawing/2014/main" id="{AAB6E7DE-3473-8D48-8208-24B2C8BC3AA4}"/>
                      </a:ext>
                    </a:extLst>
                  </p:cNvPr>
                  <p:cNvSpPr/>
                  <p:nvPr/>
                </p:nvSpPr>
                <p:spPr>
                  <a:xfrm>
                    <a:off x="9298175" y="4777850"/>
                    <a:ext cx="171575" cy="11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3" h="4585" fill="none" extrusionOk="0">
                        <a:moveTo>
                          <a:pt x="0" y="4585"/>
                        </a:moveTo>
                        <a:cubicBezTo>
                          <a:pt x="2767" y="3934"/>
                          <a:pt x="5235" y="2279"/>
                          <a:pt x="6862" y="1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1658;p49">
                    <a:extLst>
                      <a:ext uri="{FF2B5EF4-FFF2-40B4-BE49-F238E27FC236}">
                        <a16:creationId xmlns:a16="http://schemas.microsoft.com/office/drawing/2014/main" id="{125C90E2-8426-714E-BB5D-2257412C2858}"/>
                      </a:ext>
                    </a:extLst>
                  </p:cNvPr>
                  <p:cNvSpPr/>
                  <p:nvPr/>
                </p:nvSpPr>
                <p:spPr>
                  <a:xfrm>
                    <a:off x="8957750" y="4012800"/>
                    <a:ext cx="197350" cy="335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94" h="13436" extrusionOk="0">
                        <a:moveTo>
                          <a:pt x="5046" y="1"/>
                        </a:moveTo>
                        <a:cubicBezTo>
                          <a:pt x="3059" y="1"/>
                          <a:pt x="1449" y="2871"/>
                          <a:pt x="842" y="4455"/>
                        </a:cubicBezTo>
                        <a:cubicBezTo>
                          <a:pt x="28" y="6517"/>
                          <a:pt x="1" y="8904"/>
                          <a:pt x="679" y="10992"/>
                        </a:cubicBezTo>
                        <a:cubicBezTo>
                          <a:pt x="1059" y="12158"/>
                          <a:pt x="1900" y="13406"/>
                          <a:pt x="3120" y="13433"/>
                        </a:cubicBezTo>
                        <a:cubicBezTo>
                          <a:pt x="3148" y="13434"/>
                          <a:pt x="3175" y="13435"/>
                          <a:pt x="3202" y="13435"/>
                        </a:cubicBezTo>
                        <a:cubicBezTo>
                          <a:pt x="4380" y="13435"/>
                          <a:pt x="5222" y="12297"/>
                          <a:pt x="5805" y="11263"/>
                        </a:cubicBezTo>
                        <a:cubicBezTo>
                          <a:pt x="6809" y="9473"/>
                          <a:pt x="7623" y="7520"/>
                          <a:pt x="7758" y="5432"/>
                        </a:cubicBezTo>
                        <a:cubicBezTo>
                          <a:pt x="7894" y="3750"/>
                          <a:pt x="7487" y="224"/>
                          <a:pt x="5209" y="7"/>
                        </a:cubicBezTo>
                        <a:cubicBezTo>
                          <a:pt x="5154" y="3"/>
                          <a:pt x="5100" y="1"/>
                          <a:pt x="5046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" name="Google Shape;1659;p49">
                    <a:extLst>
                      <a:ext uri="{FF2B5EF4-FFF2-40B4-BE49-F238E27FC236}">
                        <a16:creationId xmlns:a16="http://schemas.microsoft.com/office/drawing/2014/main" id="{A706163F-FD69-5041-8C8A-2B4A7A6B8913}"/>
                      </a:ext>
                    </a:extLst>
                  </p:cNvPr>
                  <p:cNvSpPr/>
                  <p:nvPr/>
                </p:nvSpPr>
                <p:spPr>
                  <a:xfrm>
                    <a:off x="8642450" y="4242950"/>
                    <a:ext cx="126825" cy="25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73" h="10397" extrusionOk="0">
                        <a:moveTo>
                          <a:pt x="2274" y="0"/>
                        </a:moveTo>
                        <a:cubicBezTo>
                          <a:pt x="2120" y="0"/>
                          <a:pt x="1958" y="33"/>
                          <a:pt x="1790" y="104"/>
                        </a:cubicBezTo>
                        <a:cubicBezTo>
                          <a:pt x="1519" y="240"/>
                          <a:pt x="1356" y="511"/>
                          <a:pt x="1221" y="783"/>
                        </a:cubicBezTo>
                        <a:cubicBezTo>
                          <a:pt x="244" y="2980"/>
                          <a:pt x="0" y="6885"/>
                          <a:pt x="1546" y="9164"/>
                        </a:cubicBezTo>
                        <a:cubicBezTo>
                          <a:pt x="1790" y="9516"/>
                          <a:pt x="2089" y="9842"/>
                          <a:pt x="2441" y="10113"/>
                        </a:cubicBezTo>
                        <a:cubicBezTo>
                          <a:pt x="2672" y="10274"/>
                          <a:pt x="2980" y="10396"/>
                          <a:pt x="3267" y="10396"/>
                        </a:cubicBezTo>
                        <a:cubicBezTo>
                          <a:pt x="3318" y="10396"/>
                          <a:pt x="3369" y="10393"/>
                          <a:pt x="3418" y="10384"/>
                        </a:cubicBezTo>
                        <a:cubicBezTo>
                          <a:pt x="3771" y="10303"/>
                          <a:pt x="3988" y="10059"/>
                          <a:pt x="4177" y="9760"/>
                        </a:cubicBezTo>
                        <a:cubicBezTo>
                          <a:pt x="5072" y="8133"/>
                          <a:pt x="5018" y="5285"/>
                          <a:pt x="4666" y="3522"/>
                        </a:cubicBezTo>
                        <a:cubicBezTo>
                          <a:pt x="4495" y="2571"/>
                          <a:pt x="3645" y="0"/>
                          <a:pt x="2274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1660;p49">
                    <a:extLst>
                      <a:ext uri="{FF2B5EF4-FFF2-40B4-BE49-F238E27FC236}">
                        <a16:creationId xmlns:a16="http://schemas.microsoft.com/office/drawing/2014/main" id="{2AAAB100-287B-2B4F-A0E6-D214D9B6D9FD}"/>
                      </a:ext>
                    </a:extLst>
                  </p:cNvPr>
                  <p:cNvSpPr/>
                  <p:nvPr/>
                </p:nvSpPr>
                <p:spPr>
                  <a:xfrm>
                    <a:off x="8303400" y="4332750"/>
                    <a:ext cx="515375" cy="566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15" h="22660" extrusionOk="0">
                        <a:moveTo>
                          <a:pt x="11979" y="1"/>
                        </a:moveTo>
                        <a:cubicBezTo>
                          <a:pt x="11114" y="1"/>
                          <a:pt x="10249" y="211"/>
                          <a:pt x="9494" y="635"/>
                        </a:cubicBezTo>
                        <a:cubicBezTo>
                          <a:pt x="7921" y="1503"/>
                          <a:pt x="6890" y="3185"/>
                          <a:pt x="6808" y="4975"/>
                        </a:cubicBezTo>
                        <a:cubicBezTo>
                          <a:pt x="6394" y="4169"/>
                          <a:pt x="5490" y="3660"/>
                          <a:pt x="4588" y="3660"/>
                        </a:cubicBezTo>
                        <a:cubicBezTo>
                          <a:pt x="4367" y="3660"/>
                          <a:pt x="4147" y="3690"/>
                          <a:pt x="3933" y="3754"/>
                        </a:cubicBezTo>
                        <a:cubicBezTo>
                          <a:pt x="2848" y="4107"/>
                          <a:pt x="2089" y="5301"/>
                          <a:pt x="2279" y="6413"/>
                        </a:cubicBezTo>
                        <a:cubicBezTo>
                          <a:pt x="2134" y="6358"/>
                          <a:pt x="1986" y="6332"/>
                          <a:pt x="1841" y="6332"/>
                        </a:cubicBezTo>
                        <a:cubicBezTo>
                          <a:pt x="1198" y="6332"/>
                          <a:pt x="586" y="6829"/>
                          <a:pt x="299" y="7470"/>
                        </a:cubicBezTo>
                        <a:cubicBezTo>
                          <a:pt x="0" y="8203"/>
                          <a:pt x="109" y="9098"/>
                          <a:pt x="299" y="9857"/>
                        </a:cubicBezTo>
                        <a:cubicBezTo>
                          <a:pt x="1601" y="15499"/>
                          <a:pt x="6103" y="20273"/>
                          <a:pt x="11664" y="21846"/>
                        </a:cubicBezTo>
                        <a:cubicBezTo>
                          <a:pt x="12332" y="22027"/>
                          <a:pt x="13062" y="22157"/>
                          <a:pt x="13767" y="22157"/>
                        </a:cubicBezTo>
                        <a:cubicBezTo>
                          <a:pt x="14749" y="22157"/>
                          <a:pt x="15681" y="21906"/>
                          <a:pt x="16329" y="21195"/>
                        </a:cubicBezTo>
                        <a:lnTo>
                          <a:pt x="16329" y="21195"/>
                        </a:lnTo>
                        <a:lnTo>
                          <a:pt x="15352" y="22660"/>
                        </a:lnTo>
                        <a:cubicBezTo>
                          <a:pt x="17794" y="20842"/>
                          <a:pt x="19313" y="17967"/>
                          <a:pt x="19964" y="14984"/>
                        </a:cubicBezTo>
                        <a:cubicBezTo>
                          <a:pt x="20615" y="12081"/>
                          <a:pt x="20452" y="8962"/>
                          <a:pt x="19909" y="5979"/>
                        </a:cubicBezTo>
                        <a:cubicBezTo>
                          <a:pt x="19665" y="4541"/>
                          <a:pt x="19313" y="3076"/>
                          <a:pt x="18417" y="1937"/>
                        </a:cubicBezTo>
                        <a:cubicBezTo>
                          <a:pt x="17722" y="1099"/>
                          <a:pt x="16642" y="476"/>
                          <a:pt x="15582" y="476"/>
                        </a:cubicBezTo>
                        <a:cubicBezTo>
                          <a:pt x="15237" y="476"/>
                          <a:pt x="14893" y="543"/>
                          <a:pt x="14566" y="689"/>
                        </a:cubicBezTo>
                        <a:cubicBezTo>
                          <a:pt x="13789" y="232"/>
                          <a:pt x="12884" y="1"/>
                          <a:pt x="1197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" name="Google Shape;1661;p49">
                    <a:extLst>
                      <a:ext uri="{FF2B5EF4-FFF2-40B4-BE49-F238E27FC236}">
                        <a16:creationId xmlns:a16="http://schemas.microsoft.com/office/drawing/2014/main" id="{2EE37A12-833C-3F43-AB22-8C55A22CEB02}"/>
                      </a:ext>
                    </a:extLst>
                  </p:cNvPr>
                  <p:cNvSpPr/>
                  <p:nvPr/>
                </p:nvSpPr>
                <p:spPr>
                  <a:xfrm>
                    <a:off x="8712975" y="4347950"/>
                    <a:ext cx="42725" cy="37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9" h="15027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760" y="1790"/>
                          <a:pt x="1221" y="3906"/>
                          <a:pt x="1302" y="6239"/>
                        </a:cubicBezTo>
                        <a:cubicBezTo>
                          <a:pt x="1411" y="9114"/>
                          <a:pt x="1004" y="12043"/>
                          <a:pt x="624" y="14891"/>
                        </a:cubicBezTo>
                        <a:cubicBezTo>
                          <a:pt x="597" y="14918"/>
                          <a:pt x="678" y="15000"/>
                          <a:pt x="733" y="15027"/>
                        </a:cubicBezTo>
                        <a:cubicBezTo>
                          <a:pt x="841" y="15027"/>
                          <a:pt x="868" y="14945"/>
                          <a:pt x="895" y="14891"/>
                        </a:cubicBezTo>
                        <a:cubicBezTo>
                          <a:pt x="1302" y="12043"/>
                          <a:pt x="1709" y="9114"/>
                          <a:pt x="1573" y="6211"/>
                        </a:cubicBezTo>
                        <a:cubicBezTo>
                          <a:pt x="1492" y="3906"/>
                          <a:pt x="1085" y="1872"/>
                          <a:pt x="326" y="109"/>
                        </a:cubicBezTo>
                        <a:cubicBezTo>
                          <a:pt x="217" y="81"/>
                          <a:pt x="82" y="2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" name="Google Shape;1662;p49">
                    <a:extLst>
                      <a:ext uri="{FF2B5EF4-FFF2-40B4-BE49-F238E27FC236}">
                        <a16:creationId xmlns:a16="http://schemas.microsoft.com/office/drawing/2014/main" id="{FC732FD1-F9B9-F84F-9992-2047EA49E71E}"/>
                      </a:ext>
                    </a:extLst>
                  </p:cNvPr>
                  <p:cNvSpPr/>
                  <p:nvPr/>
                </p:nvSpPr>
                <p:spPr>
                  <a:xfrm>
                    <a:off x="8320350" y="4335725"/>
                    <a:ext cx="368900" cy="550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56" h="22026" extrusionOk="0">
                        <a:moveTo>
                          <a:pt x="6076" y="4720"/>
                        </a:moveTo>
                        <a:cubicBezTo>
                          <a:pt x="6076" y="4757"/>
                          <a:pt x="6082" y="4783"/>
                          <a:pt x="6090" y="4802"/>
                        </a:cubicBezTo>
                        <a:lnTo>
                          <a:pt x="6090" y="4802"/>
                        </a:lnTo>
                        <a:cubicBezTo>
                          <a:pt x="6086" y="4775"/>
                          <a:pt x="6081" y="4748"/>
                          <a:pt x="6076" y="4720"/>
                        </a:cubicBezTo>
                        <a:close/>
                        <a:moveTo>
                          <a:pt x="10172" y="1"/>
                        </a:moveTo>
                        <a:cubicBezTo>
                          <a:pt x="10063" y="55"/>
                          <a:pt x="9982" y="55"/>
                          <a:pt x="9901" y="82"/>
                        </a:cubicBezTo>
                        <a:cubicBezTo>
                          <a:pt x="10226" y="1221"/>
                          <a:pt x="10497" y="2388"/>
                          <a:pt x="10796" y="3500"/>
                        </a:cubicBezTo>
                        <a:cubicBezTo>
                          <a:pt x="11691" y="7026"/>
                          <a:pt x="12559" y="10661"/>
                          <a:pt x="13047" y="14295"/>
                        </a:cubicBezTo>
                        <a:cubicBezTo>
                          <a:pt x="13345" y="16492"/>
                          <a:pt x="13454" y="18771"/>
                          <a:pt x="13454" y="20995"/>
                        </a:cubicBezTo>
                        <a:lnTo>
                          <a:pt x="13345" y="20886"/>
                        </a:lnTo>
                        <a:lnTo>
                          <a:pt x="11582" y="13400"/>
                        </a:lnTo>
                        <a:cubicBezTo>
                          <a:pt x="10606" y="9331"/>
                          <a:pt x="9629" y="5100"/>
                          <a:pt x="7894" y="1194"/>
                        </a:cubicBezTo>
                        <a:lnTo>
                          <a:pt x="7704" y="1411"/>
                        </a:lnTo>
                        <a:cubicBezTo>
                          <a:pt x="9385" y="5263"/>
                          <a:pt x="10362" y="9440"/>
                          <a:pt x="11311" y="13481"/>
                        </a:cubicBezTo>
                        <a:lnTo>
                          <a:pt x="12939" y="20317"/>
                        </a:lnTo>
                        <a:cubicBezTo>
                          <a:pt x="9467" y="15516"/>
                          <a:pt x="7134" y="9955"/>
                          <a:pt x="6239" y="4097"/>
                        </a:cubicBezTo>
                        <a:cubicBezTo>
                          <a:pt x="6158" y="4368"/>
                          <a:pt x="6130" y="4585"/>
                          <a:pt x="6130" y="4856"/>
                        </a:cubicBezTo>
                        <a:cubicBezTo>
                          <a:pt x="6116" y="4841"/>
                          <a:pt x="6101" y="4826"/>
                          <a:pt x="6090" y="4802"/>
                        </a:cubicBezTo>
                        <a:lnTo>
                          <a:pt x="6090" y="4802"/>
                        </a:lnTo>
                        <a:cubicBezTo>
                          <a:pt x="7102" y="10658"/>
                          <a:pt x="9510" y="16189"/>
                          <a:pt x="13047" y="20940"/>
                        </a:cubicBezTo>
                        <a:cubicBezTo>
                          <a:pt x="10443" y="19205"/>
                          <a:pt x="8246" y="16465"/>
                          <a:pt x="6619" y="12939"/>
                        </a:cubicBezTo>
                        <a:cubicBezTo>
                          <a:pt x="5208" y="9955"/>
                          <a:pt x="4395" y="6700"/>
                          <a:pt x="3662" y="3554"/>
                        </a:cubicBezTo>
                        <a:cubicBezTo>
                          <a:pt x="3554" y="3554"/>
                          <a:pt x="3499" y="3581"/>
                          <a:pt x="3391" y="3608"/>
                        </a:cubicBezTo>
                        <a:cubicBezTo>
                          <a:pt x="4123" y="6809"/>
                          <a:pt x="4991" y="10064"/>
                          <a:pt x="6375" y="13075"/>
                        </a:cubicBezTo>
                        <a:cubicBezTo>
                          <a:pt x="7785" y="16194"/>
                          <a:pt x="9684" y="18689"/>
                          <a:pt x="11935" y="20452"/>
                        </a:cubicBezTo>
                        <a:cubicBezTo>
                          <a:pt x="9304" y="18798"/>
                          <a:pt x="7378" y="16546"/>
                          <a:pt x="6130" y="14729"/>
                        </a:cubicBezTo>
                        <a:cubicBezTo>
                          <a:pt x="4123" y="11854"/>
                          <a:pt x="2767" y="8708"/>
                          <a:pt x="1628" y="5588"/>
                        </a:cubicBezTo>
                        <a:cubicBezTo>
                          <a:pt x="1601" y="5805"/>
                          <a:pt x="1601" y="6049"/>
                          <a:pt x="1628" y="6294"/>
                        </a:cubicBezTo>
                        <a:lnTo>
                          <a:pt x="1601" y="6294"/>
                        </a:lnTo>
                        <a:cubicBezTo>
                          <a:pt x="2713" y="9196"/>
                          <a:pt x="4042" y="12179"/>
                          <a:pt x="5886" y="14892"/>
                        </a:cubicBezTo>
                        <a:cubicBezTo>
                          <a:pt x="7215" y="16791"/>
                          <a:pt x="9250" y="19177"/>
                          <a:pt x="12071" y="20913"/>
                        </a:cubicBezTo>
                        <a:cubicBezTo>
                          <a:pt x="11447" y="20669"/>
                          <a:pt x="10850" y="20371"/>
                          <a:pt x="10280" y="20018"/>
                        </a:cubicBezTo>
                        <a:cubicBezTo>
                          <a:pt x="5208" y="17279"/>
                          <a:pt x="1492" y="12179"/>
                          <a:pt x="245" y="6565"/>
                        </a:cubicBezTo>
                        <a:cubicBezTo>
                          <a:pt x="163" y="6619"/>
                          <a:pt x="55" y="6700"/>
                          <a:pt x="0" y="6755"/>
                        </a:cubicBezTo>
                        <a:cubicBezTo>
                          <a:pt x="1275" y="12396"/>
                          <a:pt x="5045" y="17469"/>
                          <a:pt x="10145" y="20235"/>
                        </a:cubicBezTo>
                        <a:cubicBezTo>
                          <a:pt x="11175" y="20805"/>
                          <a:pt x="12206" y="21239"/>
                          <a:pt x="13264" y="21591"/>
                        </a:cubicBezTo>
                        <a:lnTo>
                          <a:pt x="13318" y="21890"/>
                        </a:lnTo>
                        <a:cubicBezTo>
                          <a:pt x="13318" y="21944"/>
                          <a:pt x="13400" y="21971"/>
                          <a:pt x="13427" y="21971"/>
                        </a:cubicBezTo>
                        <a:lnTo>
                          <a:pt x="13427" y="22025"/>
                        </a:lnTo>
                        <a:cubicBezTo>
                          <a:pt x="13535" y="22025"/>
                          <a:pt x="13590" y="22025"/>
                          <a:pt x="13698" y="21971"/>
                        </a:cubicBezTo>
                        <a:lnTo>
                          <a:pt x="13698" y="21727"/>
                        </a:lnTo>
                        <a:cubicBezTo>
                          <a:pt x="13834" y="21781"/>
                          <a:pt x="13969" y="21863"/>
                          <a:pt x="14105" y="21890"/>
                        </a:cubicBezTo>
                        <a:cubicBezTo>
                          <a:pt x="14295" y="21808"/>
                          <a:pt x="14539" y="21754"/>
                          <a:pt x="14756" y="21673"/>
                        </a:cubicBezTo>
                        <a:cubicBezTo>
                          <a:pt x="14485" y="21646"/>
                          <a:pt x="14132" y="21591"/>
                          <a:pt x="13834" y="21510"/>
                        </a:cubicBezTo>
                        <a:cubicBezTo>
                          <a:pt x="13807" y="21510"/>
                          <a:pt x="13807" y="21483"/>
                          <a:pt x="13752" y="21483"/>
                        </a:cubicBezTo>
                        <a:cubicBezTo>
                          <a:pt x="13752" y="21429"/>
                          <a:pt x="13752" y="21402"/>
                          <a:pt x="13725" y="21402"/>
                        </a:cubicBezTo>
                        <a:lnTo>
                          <a:pt x="13725" y="21374"/>
                        </a:lnTo>
                        <a:cubicBezTo>
                          <a:pt x="13752" y="18988"/>
                          <a:pt x="13617" y="16628"/>
                          <a:pt x="13318" y="14241"/>
                        </a:cubicBezTo>
                        <a:cubicBezTo>
                          <a:pt x="12830" y="10579"/>
                          <a:pt x="11935" y="6972"/>
                          <a:pt x="11067" y="3446"/>
                        </a:cubicBezTo>
                        <a:cubicBezTo>
                          <a:pt x="10796" y="2306"/>
                          <a:pt x="10497" y="1167"/>
                          <a:pt x="10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1663;p49">
                    <a:extLst>
                      <a:ext uri="{FF2B5EF4-FFF2-40B4-BE49-F238E27FC236}">
                        <a16:creationId xmlns:a16="http://schemas.microsoft.com/office/drawing/2014/main" id="{C6B6ED64-5133-DD4A-9F41-4AB36389FC7D}"/>
                      </a:ext>
                    </a:extLst>
                  </p:cNvPr>
                  <p:cNvSpPr/>
                  <p:nvPr/>
                </p:nvSpPr>
                <p:spPr>
                  <a:xfrm>
                    <a:off x="8632275" y="4336425"/>
                    <a:ext cx="88850" cy="49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4" h="19719" extrusionOk="0">
                        <a:moveTo>
                          <a:pt x="0" y="0"/>
                        </a:moveTo>
                        <a:cubicBezTo>
                          <a:pt x="2577" y="6130"/>
                          <a:pt x="3282" y="13019"/>
                          <a:pt x="2035" y="19556"/>
                        </a:cubicBezTo>
                        <a:cubicBezTo>
                          <a:pt x="2035" y="19611"/>
                          <a:pt x="2062" y="19692"/>
                          <a:pt x="2116" y="19719"/>
                        </a:cubicBezTo>
                        <a:lnTo>
                          <a:pt x="2170" y="19719"/>
                        </a:lnTo>
                        <a:cubicBezTo>
                          <a:pt x="2225" y="19719"/>
                          <a:pt x="2252" y="19692"/>
                          <a:pt x="2306" y="19611"/>
                        </a:cubicBezTo>
                        <a:cubicBezTo>
                          <a:pt x="3554" y="13074"/>
                          <a:pt x="2848" y="6238"/>
                          <a:pt x="326" y="81"/>
                        </a:cubicBezTo>
                        <a:cubicBezTo>
                          <a:pt x="245" y="54"/>
                          <a:pt x="109" y="2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1664;p49">
                    <a:extLst>
                      <a:ext uri="{FF2B5EF4-FFF2-40B4-BE49-F238E27FC236}">
                        <a16:creationId xmlns:a16="http://schemas.microsoft.com/office/drawing/2014/main" id="{8B35790F-4B79-7443-B4EA-8B6E5877EF9C}"/>
                      </a:ext>
                    </a:extLst>
                  </p:cNvPr>
                  <p:cNvSpPr/>
                  <p:nvPr/>
                </p:nvSpPr>
                <p:spPr>
                  <a:xfrm>
                    <a:off x="8693300" y="4880925"/>
                    <a:ext cx="9525" cy="10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" h="426" extrusionOk="0">
                        <a:moveTo>
                          <a:pt x="272" y="0"/>
                        </a:moveTo>
                        <a:lnTo>
                          <a:pt x="1" y="407"/>
                        </a:lnTo>
                        <a:lnTo>
                          <a:pt x="28" y="407"/>
                        </a:lnTo>
                        <a:cubicBezTo>
                          <a:pt x="34" y="420"/>
                          <a:pt x="44" y="426"/>
                          <a:pt x="55" y="426"/>
                        </a:cubicBezTo>
                        <a:cubicBezTo>
                          <a:pt x="89" y="426"/>
                          <a:pt x="136" y="374"/>
                          <a:pt x="136" y="353"/>
                        </a:cubicBezTo>
                        <a:lnTo>
                          <a:pt x="136" y="272"/>
                        </a:lnTo>
                        <a:lnTo>
                          <a:pt x="245" y="272"/>
                        </a:lnTo>
                        <a:cubicBezTo>
                          <a:pt x="299" y="272"/>
                          <a:pt x="326" y="217"/>
                          <a:pt x="380" y="163"/>
                        </a:cubicBezTo>
                        <a:cubicBezTo>
                          <a:pt x="380" y="109"/>
                          <a:pt x="326" y="55"/>
                          <a:pt x="2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1665;p49">
                    <a:extLst>
                      <a:ext uri="{FF2B5EF4-FFF2-40B4-BE49-F238E27FC236}">
                        <a16:creationId xmlns:a16="http://schemas.microsoft.com/office/drawing/2014/main" id="{B9F8A163-448A-5E4A-B52A-535021C7BA1A}"/>
                      </a:ext>
                    </a:extLst>
                  </p:cNvPr>
                  <p:cNvSpPr/>
                  <p:nvPr/>
                </p:nvSpPr>
                <p:spPr>
                  <a:xfrm>
                    <a:off x="8303400" y="4332750"/>
                    <a:ext cx="484850" cy="26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4" h="10590" extrusionOk="0">
                        <a:moveTo>
                          <a:pt x="11979" y="1"/>
                        </a:moveTo>
                        <a:cubicBezTo>
                          <a:pt x="11114" y="1"/>
                          <a:pt x="10249" y="211"/>
                          <a:pt x="9494" y="635"/>
                        </a:cubicBezTo>
                        <a:cubicBezTo>
                          <a:pt x="7921" y="1503"/>
                          <a:pt x="6890" y="3185"/>
                          <a:pt x="6808" y="4975"/>
                        </a:cubicBezTo>
                        <a:cubicBezTo>
                          <a:pt x="6394" y="4169"/>
                          <a:pt x="5490" y="3660"/>
                          <a:pt x="4588" y="3660"/>
                        </a:cubicBezTo>
                        <a:cubicBezTo>
                          <a:pt x="4367" y="3660"/>
                          <a:pt x="4147" y="3690"/>
                          <a:pt x="3933" y="3754"/>
                        </a:cubicBezTo>
                        <a:cubicBezTo>
                          <a:pt x="2848" y="4107"/>
                          <a:pt x="2089" y="5301"/>
                          <a:pt x="2279" y="6413"/>
                        </a:cubicBezTo>
                        <a:cubicBezTo>
                          <a:pt x="2134" y="6358"/>
                          <a:pt x="1986" y="6332"/>
                          <a:pt x="1841" y="6332"/>
                        </a:cubicBezTo>
                        <a:cubicBezTo>
                          <a:pt x="1198" y="6332"/>
                          <a:pt x="586" y="6829"/>
                          <a:pt x="299" y="7470"/>
                        </a:cubicBezTo>
                        <a:cubicBezTo>
                          <a:pt x="0" y="8203"/>
                          <a:pt x="109" y="9098"/>
                          <a:pt x="299" y="9857"/>
                        </a:cubicBezTo>
                        <a:lnTo>
                          <a:pt x="516" y="10590"/>
                        </a:lnTo>
                        <a:cubicBezTo>
                          <a:pt x="570" y="10210"/>
                          <a:pt x="678" y="9830"/>
                          <a:pt x="841" y="9450"/>
                        </a:cubicBezTo>
                        <a:cubicBezTo>
                          <a:pt x="1297" y="8493"/>
                          <a:pt x="2310" y="7707"/>
                          <a:pt x="3346" y="7707"/>
                        </a:cubicBezTo>
                        <a:cubicBezTo>
                          <a:pt x="3542" y="7707"/>
                          <a:pt x="3739" y="7735"/>
                          <a:pt x="3933" y="7796"/>
                        </a:cubicBezTo>
                        <a:cubicBezTo>
                          <a:pt x="4123" y="6847"/>
                          <a:pt x="4991" y="6060"/>
                          <a:pt x="5968" y="5924"/>
                        </a:cubicBezTo>
                        <a:cubicBezTo>
                          <a:pt x="6069" y="5910"/>
                          <a:pt x="6171" y="5903"/>
                          <a:pt x="6274" y="5903"/>
                        </a:cubicBezTo>
                        <a:cubicBezTo>
                          <a:pt x="7135" y="5903"/>
                          <a:pt x="8021" y="6399"/>
                          <a:pt x="8409" y="7199"/>
                        </a:cubicBezTo>
                        <a:cubicBezTo>
                          <a:pt x="8327" y="6033"/>
                          <a:pt x="8572" y="4839"/>
                          <a:pt x="9195" y="3863"/>
                        </a:cubicBezTo>
                        <a:cubicBezTo>
                          <a:pt x="9792" y="2887"/>
                          <a:pt x="10877" y="2181"/>
                          <a:pt x="12043" y="2127"/>
                        </a:cubicBezTo>
                        <a:cubicBezTo>
                          <a:pt x="12063" y="2127"/>
                          <a:pt x="12083" y="2126"/>
                          <a:pt x="12103" y="2126"/>
                        </a:cubicBezTo>
                        <a:cubicBezTo>
                          <a:pt x="13224" y="2126"/>
                          <a:pt x="14381" y="2879"/>
                          <a:pt x="14674" y="3971"/>
                        </a:cubicBezTo>
                        <a:cubicBezTo>
                          <a:pt x="15095" y="3130"/>
                          <a:pt x="16055" y="2696"/>
                          <a:pt x="16996" y="2696"/>
                        </a:cubicBezTo>
                        <a:cubicBezTo>
                          <a:pt x="17268" y="2696"/>
                          <a:pt x="17538" y="2732"/>
                          <a:pt x="17794" y="2805"/>
                        </a:cubicBezTo>
                        <a:cubicBezTo>
                          <a:pt x="18363" y="2995"/>
                          <a:pt x="18906" y="3293"/>
                          <a:pt x="19394" y="3700"/>
                        </a:cubicBezTo>
                        <a:cubicBezTo>
                          <a:pt x="19150" y="3049"/>
                          <a:pt x="18851" y="2398"/>
                          <a:pt x="18445" y="1856"/>
                        </a:cubicBezTo>
                        <a:cubicBezTo>
                          <a:pt x="17751" y="1081"/>
                          <a:pt x="16660" y="475"/>
                          <a:pt x="15596" y="475"/>
                        </a:cubicBezTo>
                        <a:cubicBezTo>
                          <a:pt x="15245" y="475"/>
                          <a:pt x="14896" y="541"/>
                          <a:pt x="14566" y="689"/>
                        </a:cubicBezTo>
                        <a:cubicBezTo>
                          <a:pt x="13789" y="232"/>
                          <a:pt x="12884" y="1"/>
                          <a:pt x="11979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1666;p49">
                    <a:extLst>
                      <a:ext uri="{FF2B5EF4-FFF2-40B4-BE49-F238E27FC236}">
                        <a16:creationId xmlns:a16="http://schemas.microsoft.com/office/drawing/2014/main" id="{8B895503-AEAC-CF44-B4BC-8A0C22941C9A}"/>
                      </a:ext>
                    </a:extLst>
                  </p:cNvPr>
                  <p:cNvSpPr/>
                  <p:nvPr/>
                </p:nvSpPr>
                <p:spPr>
                  <a:xfrm>
                    <a:off x="8565150" y="4418400"/>
                    <a:ext cx="344500" cy="52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80" h="21081" extrusionOk="0">
                        <a:moveTo>
                          <a:pt x="8602" y="0"/>
                        </a:moveTo>
                        <a:cubicBezTo>
                          <a:pt x="8427" y="0"/>
                          <a:pt x="8253" y="43"/>
                          <a:pt x="8110" y="139"/>
                        </a:cubicBezTo>
                        <a:cubicBezTo>
                          <a:pt x="7486" y="518"/>
                          <a:pt x="7486" y="1386"/>
                          <a:pt x="7541" y="2092"/>
                        </a:cubicBezTo>
                        <a:cubicBezTo>
                          <a:pt x="7441" y="1667"/>
                          <a:pt x="6995" y="1380"/>
                          <a:pt x="6565" y="1380"/>
                        </a:cubicBezTo>
                        <a:cubicBezTo>
                          <a:pt x="6528" y="1380"/>
                          <a:pt x="6492" y="1382"/>
                          <a:pt x="6456" y="1386"/>
                        </a:cubicBezTo>
                        <a:cubicBezTo>
                          <a:pt x="5967" y="1468"/>
                          <a:pt x="5588" y="1820"/>
                          <a:pt x="5371" y="2227"/>
                        </a:cubicBezTo>
                        <a:cubicBezTo>
                          <a:pt x="5127" y="2688"/>
                          <a:pt x="5045" y="3149"/>
                          <a:pt x="4991" y="3638"/>
                        </a:cubicBezTo>
                        <a:cubicBezTo>
                          <a:pt x="4693" y="6540"/>
                          <a:pt x="5127" y="9523"/>
                          <a:pt x="4313" y="12344"/>
                        </a:cubicBezTo>
                        <a:cubicBezTo>
                          <a:pt x="4015" y="13321"/>
                          <a:pt x="3553" y="14243"/>
                          <a:pt x="2984" y="15057"/>
                        </a:cubicBezTo>
                        <a:cubicBezTo>
                          <a:pt x="2143" y="16304"/>
                          <a:pt x="0" y="17471"/>
                          <a:pt x="1383" y="19044"/>
                        </a:cubicBezTo>
                        <a:cubicBezTo>
                          <a:pt x="2485" y="20328"/>
                          <a:pt x="4219" y="21081"/>
                          <a:pt x="5877" y="21081"/>
                        </a:cubicBezTo>
                        <a:cubicBezTo>
                          <a:pt x="5934" y="21081"/>
                          <a:pt x="5992" y="21080"/>
                          <a:pt x="6049" y="21078"/>
                        </a:cubicBezTo>
                        <a:cubicBezTo>
                          <a:pt x="8544" y="21024"/>
                          <a:pt x="10877" y="19396"/>
                          <a:pt x="12179" y="17199"/>
                        </a:cubicBezTo>
                        <a:cubicBezTo>
                          <a:pt x="13426" y="14975"/>
                          <a:pt x="13779" y="12344"/>
                          <a:pt x="13535" y="9822"/>
                        </a:cubicBezTo>
                        <a:cubicBezTo>
                          <a:pt x="13291" y="7299"/>
                          <a:pt x="12559" y="4858"/>
                          <a:pt x="11772" y="2444"/>
                        </a:cubicBezTo>
                        <a:cubicBezTo>
                          <a:pt x="11609" y="1902"/>
                          <a:pt x="11392" y="1332"/>
                          <a:pt x="10958" y="979"/>
                        </a:cubicBezTo>
                        <a:cubicBezTo>
                          <a:pt x="10789" y="853"/>
                          <a:pt x="10566" y="787"/>
                          <a:pt x="10348" y="787"/>
                        </a:cubicBezTo>
                        <a:cubicBezTo>
                          <a:pt x="10006" y="787"/>
                          <a:pt x="9674" y="947"/>
                          <a:pt x="9575" y="1278"/>
                        </a:cubicBezTo>
                        <a:cubicBezTo>
                          <a:pt x="9656" y="925"/>
                          <a:pt x="9521" y="437"/>
                          <a:pt x="9222" y="193"/>
                        </a:cubicBezTo>
                        <a:cubicBezTo>
                          <a:pt x="9055" y="71"/>
                          <a:pt x="8827" y="0"/>
                          <a:pt x="860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1667;p49">
                    <a:extLst>
                      <a:ext uri="{FF2B5EF4-FFF2-40B4-BE49-F238E27FC236}">
                        <a16:creationId xmlns:a16="http://schemas.microsoft.com/office/drawing/2014/main" id="{D4171574-79AF-DA49-8A2B-DBEA9CF3D1EE}"/>
                      </a:ext>
                    </a:extLst>
                  </p:cNvPr>
                  <p:cNvSpPr/>
                  <p:nvPr/>
                </p:nvSpPr>
                <p:spPr>
                  <a:xfrm>
                    <a:off x="8650575" y="4439475"/>
                    <a:ext cx="206850" cy="49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74" h="19802" extrusionOk="0">
                        <a:moveTo>
                          <a:pt x="6782" y="1"/>
                        </a:moveTo>
                        <a:cubicBezTo>
                          <a:pt x="7324" y="2116"/>
                          <a:pt x="7785" y="4314"/>
                          <a:pt x="7867" y="6483"/>
                        </a:cubicBezTo>
                        <a:cubicBezTo>
                          <a:pt x="8002" y="9386"/>
                          <a:pt x="7541" y="11935"/>
                          <a:pt x="6456" y="14078"/>
                        </a:cubicBezTo>
                        <a:cubicBezTo>
                          <a:pt x="5127" y="16655"/>
                          <a:pt x="2767" y="18689"/>
                          <a:pt x="1" y="19666"/>
                        </a:cubicBezTo>
                        <a:cubicBezTo>
                          <a:pt x="109" y="19693"/>
                          <a:pt x="245" y="19774"/>
                          <a:pt x="353" y="19801"/>
                        </a:cubicBezTo>
                        <a:cubicBezTo>
                          <a:pt x="3039" y="18743"/>
                          <a:pt x="5371" y="16709"/>
                          <a:pt x="6700" y="14187"/>
                        </a:cubicBezTo>
                        <a:cubicBezTo>
                          <a:pt x="7812" y="12017"/>
                          <a:pt x="8274" y="9440"/>
                          <a:pt x="8138" y="6483"/>
                        </a:cubicBezTo>
                        <a:cubicBezTo>
                          <a:pt x="8002" y="4286"/>
                          <a:pt x="7541" y="2116"/>
                          <a:pt x="702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1668;p49">
                    <a:extLst>
                      <a:ext uri="{FF2B5EF4-FFF2-40B4-BE49-F238E27FC236}">
                        <a16:creationId xmlns:a16="http://schemas.microsoft.com/office/drawing/2014/main" id="{97DD9E1B-8016-9E4F-A107-834321B105FB}"/>
                      </a:ext>
                    </a:extLst>
                  </p:cNvPr>
                  <p:cNvSpPr/>
                  <p:nvPr/>
                </p:nvSpPr>
                <p:spPr>
                  <a:xfrm>
                    <a:off x="8637025" y="4419150"/>
                    <a:ext cx="158700" cy="50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8" h="20371" extrusionOk="0">
                        <a:moveTo>
                          <a:pt x="5778" y="0"/>
                        </a:moveTo>
                        <a:cubicBezTo>
                          <a:pt x="5696" y="27"/>
                          <a:pt x="5642" y="27"/>
                          <a:pt x="5534" y="27"/>
                        </a:cubicBezTo>
                        <a:cubicBezTo>
                          <a:pt x="5913" y="3472"/>
                          <a:pt x="6103" y="7676"/>
                          <a:pt x="5100" y="11690"/>
                        </a:cubicBezTo>
                        <a:cubicBezTo>
                          <a:pt x="4205" y="15217"/>
                          <a:pt x="2387" y="18227"/>
                          <a:pt x="0" y="20262"/>
                        </a:cubicBezTo>
                        <a:cubicBezTo>
                          <a:pt x="82" y="20316"/>
                          <a:pt x="190" y="20343"/>
                          <a:pt x="244" y="20370"/>
                        </a:cubicBezTo>
                        <a:cubicBezTo>
                          <a:pt x="2631" y="18309"/>
                          <a:pt x="4421" y="15298"/>
                          <a:pt x="5344" y="11718"/>
                        </a:cubicBezTo>
                        <a:cubicBezTo>
                          <a:pt x="6347" y="7703"/>
                          <a:pt x="6157" y="3445"/>
                          <a:pt x="577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1669;p49">
                    <a:extLst>
                      <a:ext uri="{FF2B5EF4-FFF2-40B4-BE49-F238E27FC236}">
                        <a16:creationId xmlns:a16="http://schemas.microsoft.com/office/drawing/2014/main" id="{762512A7-6E72-1348-BB08-8984FC3B3C0D}"/>
                      </a:ext>
                    </a:extLst>
                  </p:cNvPr>
                  <p:cNvSpPr/>
                  <p:nvPr/>
                </p:nvSpPr>
                <p:spPr>
                  <a:xfrm>
                    <a:off x="8613275" y="4455075"/>
                    <a:ext cx="122775" cy="45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18364" extrusionOk="0">
                        <a:moveTo>
                          <a:pt x="4476" y="1"/>
                        </a:moveTo>
                        <a:cubicBezTo>
                          <a:pt x="4422" y="1"/>
                          <a:pt x="4314" y="28"/>
                          <a:pt x="4232" y="55"/>
                        </a:cubicBezTo>
                        <a:cubicBezTo>
                          <a:pt x="4693" y="3581"/>
                          <a:pt x="4585" y="6727"/>
                          <a:pt x="3988" y="9657"/>
                        </a:cubicBezTo>
                        <a:cubicBezTo>
                          <a:pt x="3310" y="12966"/>
                          <a:pt x="1954" y="15895"/>
                          <a:pt x="1" y="18201"/>
                        </a:cubicBezTo>
                        <a:cubicBezTo>
                          <a:pt x="82" y="18255"/>
                          <a:pt x="137" y="18309"/>
                          <a:pt x="218" y="18363"/>
                        </a:cubicBezTo>
                        <a:cubicBezTo>
                          <a:pt x="2144" y="16031"/>
                          <a:pt x="3500" y="13047"/>
                          <a:pt x="4205" y="9711"/>
                        </a:cubicBezTo>
                        <a:cubicBezTo>
                          <a:pt x="4829" y="6782"/>
                          <a:pt x="4910" y="3581"/>
                          <a:pt x="4476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1670;p49">
                    <a:extLst>
                      <a:ext uri="{FF2B5EF4-FFF2-40B4-BE49-F238E27FC236}">
                        <a16:creationId xmlns:a16="http://schemas.microsoft.com/office/drawing/2014/main" id="{8A5E738C-12E4-5843-8AE7-4BC02E58987A}"/>
                      </a:ext>
                    </a:extLst>
                  </p:cNvPr>
                  <p:cNvSpPr/>
                  <p:nvPr/>
                </p:nvSpPr>
                <p:spPr>
                  <a:xfrm>
                    <a:off x="8246425" y="4572300"/>
                    <a:ext cx="498425" cy="39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7" h="15918" extrusionOk="0">
                        <a:moveTo>
                          <a:pt x="2713" y="0"/>
                        </a:moveTo>
                        <a:cubicBezTo>
                          <a:pt x="2668" y="0"/>
                          <a:pt x="2623" y="2"/>
                          <a:pt x="2578" y="4"/>
                        </a:cubicBezTo>
                        <a:cubicBezTo>
                          <a:pt x="1601" y="85"/>
                          <a:pt x="706" y="764"/>
                          <a:pt x="381" y="1659"/>
                        </a:cubicBezTo>
                        <a:cubicBezTo>
                          <a:pt x="1" y="2608"/>
                          <a:pt x="245" y="3693"/>
                          <a:pt x="571" y="4696"/>
                        </a:cubicBezTo>
                        <a:cubicBezTo>
                          <a:pt x="1656" y="7843"/>
                          <a:pt x="3744" y="10609"/>
                          <a:pt x="6375" y="12617"/>
                        </a:cubicBezTo>
                        <a:cubicBezTo>
                          <a:pt x="9060" y="14624"/>
                          <a:pt x="12315" y="15763"/>
                          <a:pt x="15679" y="15899"/>
                        </a:cubicBezTo>
                        <a:cubicBezTo>
                          <a:pt x="15866" y="15911"/>
                          <a:pt x="16055" y="15918"/>
                          <a:pt x="16244" y="15918"/>
                        </a:cubicBezTo>
                        <a:cubicBezTo>
                          <a:pt x="16876" y="15918"/>
                          <a:pt x="17514" y="15842"/>
                          <a:pt x="18120" y="15655"/>
                        </a:cubicBezTo>
                        <a:cubicBezTo>
                          <a:pt x="18798" y="15438"/>
                          <a:pt x="19937" y="14922"/>
                          <a:pt x="18825" y="14461"/>
                        </a:cubicBezTo>
                        <a:cubicBezTo>
                          <a:pt x="17333" y="13783"/>
                          <a:pt x="16031" y="12969"/>
                          <a:pt x="15055" y="11505"/>
                        </a:cubicBezTo>
                        <a:cubicBezTo>
                          <a:pt x="13970" y="9931"/>
                          <a:pt x="13427" y="8033"/>
                          <a:pt x="13156" y="6161"/>
                        </a:cubicBezTo>
                        <a:cubicBezTo>
                          <a:pt x="13048" y="5402"/>
                          <a:pt x="12993" y="4615"/>
                          <a:pt x="12722" y="3910"/>
                        </a:cubicBezTo>
                        <a:cubicBezTo>
                          <a:pt x="12451" y="3205"/>
                          <a:pt x="11908" y="2554"/>
                          <a:pt x="11149" y="2337"/>
                        </a:cubicBezTo>
                        <a:cubicBezTo>
                          <a:pt x="11033" y="2307"/>
                          <a:pt x="10913" y="2292"/>
                          <a:pt x="10793" y="2292"/>
                        </a:cubicBezTo>
                        <a:cubicBezTo>
                          <a:pt x="10152" y="2292"/>
                          <a:pt x="9496" y="2701"/>
                          <a:pt x="9359" y="3340"/>
                        </a:cubicBezTo>
                        <a:cubicBezTo>
                          <a:pt x="9087" y="2716"/>
                          <a:pt x="8816" y="2065"/>
                          <a:pt x="8409" y="1523"/>
                        </a:cubicBezTo>
                        <a:cubicBezTo>
                          <a:pt x="8002" y="981"/>
                          <a:pt x="7406" y="547"/>
                          <a:pt x="6728" y="492"/>
                        </a:cubicBezTo>
                        <a:cubicBezTo>
                          <a:pt x="6641" y="478"/>
                          <a:pt x="6553" y="472"/>
                          <a:pt x="6465" y="472"/>
                        </a:cubicBezTo>
                        <a:cubicBezTo>
                          <a:pt x="5864" y="472"/>
                          <a:pt x="5256" y="789"/>
                          <a:pt x="5019" y="1333"/>
                        </a:cubicBezTo>
                        <a:cubicBezTo>
                          <a:pt x="4579" y="531"/>
                          <a:pt x="3645" y="0"/>
                          <a:pt x="271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1671;p49">
                    <a:extLst>
                      <a:ext uri="{FF2B5EF4-FFF2-40B4-BE49-F238E27FC236}">
                        <a16:creationId xmlns:a16="http://schemas.microsoft.com/office/drawing/2014/main" id="{0B41A5FD-8FB4-074E-933F-FFE389F95846}"/>
                      </a:ext>
                    </a:extLst>
                  </p:cNvPr>
                  <p:cNvSpPr/>
                  <p:nvPr/>
                </p:nvSpPr>
                <p:spPr>
                  <a:xfrm>
                    <a:off x="8409850" y="4583250"/>
                    <a:ext cx="311275" cy="37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51" h="15081" extrusionOk="0">
                        <a:moveTo>
                          <a:pt x="1" y="0"/>
                        </a:moveTo>
                        <a:cubicBezTo>
                          <a:pt x="381" y="2251"/>
                          <a:pt x="815" y="4530"/>
                          <a:pt x="1628" y="6700"/>
                        </a:cubicBezTo>
                        <a:cubicBezTo>
                          <a:pt x="2713" y="9548"/>
                          <a:pt x="4341" y="11745"/>
                          <a:pt x="6375" y="13128"/>
                        </a:cubicBezTo>
                        <a:cubicBezTo>
                          <a:pt x="7053" y="13616"/>
                          <a:pt x="7840" y="14023"/>
                          <a:pt x="8708" y="14321"/>
                        </a:cubicBezTo>
                        <a:cubicBezTo>
                          <a:pt x="9765" y="14674"/>
                          <a:pt x="10877" y="14891"/>
                          <a:pt x="12017" y="15081"/>
                        </a:cubicBezTo>
                        <a:cubicBezTo>
                          <a:pt x="12125" y="15027"/>
                          <a:pt x="12315" y="14945"/>
                          <a:pt x="12451" y="14864"/>
                        </a:cubicBezTo>
                        <a:cubicBezTo>
                          <a:pt x="9548" y="14159"/>
                          <a:pt x="7026" y="12287"/>
                          <a:pt x="5778" y="9846"/>
                        </a:cubicBezTo>
                        <a:cubicBezTo>
                          <a:pt x="4476" y="7405"/>
                          <a:pt x="4449" y="4530"/>
                          <a:pt x="4449" y="1872"/>
                        </a:cubicBezTo>
                        <a:lnTo>
                          <a:pt x="4205" y="1872"/>
                        </a:lnTo>
                        <a:cubicBezTo>
                          <a:pt x="4178" y="4530"/>
                          <a:pt x="4232" y="7432"/>
                          <a:pt x="5561" y="9954"/>
                        </a:cubicBezTo>
                        <a:cubicBezTo>
                          <a:pt x="6755" y="12233"/>
                          <a:pt x="8979" y="14023"/>
                          <a:pt x="11664" y="14864"/>
                        </a:cubicBezTo>
                        <a:cubicBezTo>
                          <a:pt x="9630" y="14538"/>
                          <a:pt x="7867" y="13887"/>
                          <a:pt x="6483" y="12938"/>
                        </a:cubicBezTo>
                        <a:cubicBezTo>
                          <a:pt x="4530" y="11582"/>
                          <a:pt x="2876" y="9412"/>
                          <a:pt x="1845" y="6591"/>
                        </a:cubicBezTo>
                        <a:cubicBezTo>
                          <a:pt x="1032" y="4475"/>
                          <a:pt x="625" y="2224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672;p49">
                    <a:extLst>
                      <a:ext uri="{FF2B5EF4-FFF2-40B4-BE49-F238E27FC236}">
                        <a16:creationId xmlns:a16="http://schemas.microsoft.com/office/drawing/2014/main" id="{18FE2E63-AA6E-D248-85EF-E0AC5CAB82BB}"/>
                      </a:ext>
                    </a:extLst>
                  </p:cNvPr>
                  <p:cNvSpPr/>
                  <p:nvPr/>
                </p:nvSpPr>
                <p:spPr>
                  <a:xfrm>
                    <a:off x="8303400" y="4572400"/>
                    <a:ext cx="401450" cy="39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8" h="15678" extrusionOk="0">
                        <a:moveTo>
                          <a:pt x="244" y="0"/>
                        </a:moveTo>
                        <a:cubicBezTo>
                          <a:pt x="163" y="0"/>
                          <a:pt x="55" y="54"/>
                          <a:pt x="0" y="54"/>
                        </a:cubicBezTo>
                        <a:cubicBezTo>
                          <a:pt x="272" y="4150"/>
                          <a:pt x="2333" y="8191"/>
                          <a:pt x="5588" y="11039"/>
                        </a:cubicBezTo>
                        <a:cubicBezTo>
                          <a:pt x="8300" y="13399"/>
                          <a:pt x="11826" y="15027"/>
                          <a:pt x="15705" y="15678"/>
                        </a:cubicBezTo>
                        <a:cubicBezTo>
                          <a:pt x="15759" y="15651"/>
                          <a:pt x="15841" y="15651"/>
                          <a:pt x="15895" y="15596"/>
                        </a:cubicBezTo>
                        <a:cubicBezTo>
                          <a:pt x="15976" y="15569"/>
                          <a:pt x="16031" y="15569"/>
                          <a:pt x="16058" y="15542"/>
                        </a:cubicBezTo>
                        <a:cubicBezTo>
                          <a:pt x="14918" y="15352"/>
                          <a:pt x="13861" y="15108"/>
                          <a:pt x="12911" y="14755"/>
                        </a:cubicBezTo>
                        <a:cubicBezTo>
                          <a:pt x="10199" y="13915"/>
                          <a:pt x="7758" y="12586"/>
                          <a:pt x="5751" y="10822"/>
                        </a:cubicBezTo>
                        <a:cubicBezTo>
                          <a:pt x="2550" y="7974"/>
                          <a:pt x="516" y="4014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673;p49">
                    <a:extLst>
                      <a:ext uri="{FF2B5EF4-FFF2-40B4-BE49-F238E27FC236}">
                        <a16:creationId xmlns:a16="http://schemas.microsoft.com/office/drawing/2014/main" id="{048F808A-6CCC-924E-AEB1-423DE8BCCEFE}"/>
                      </a:ext>
                    </a:extLst>
                  </p:cNvPr>
                  <p:cNvSpPr/>
                  <p:nvPr/>
                </p:nvSpPr>
                <p:spPr>
                  <a:xfrm>
                    <a:off x="8250500" y="4572300"/>
                    <a:ext cx="3207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1" h="5673" extrusionOk="0">
                        <a:moveTo>
                          <a:pt x="2550" y="0"/>
                        </a:moveTo>
                        <a:cubicBezTo>
                          <a:pt x="2505" y="0"/>
                          <a:pt x="2460" y="2"/>
                          <a:pt x="2415" y="4"/>
                        </a:cubicBezTo>
                        <a:cubicBezTo>
                          <a:pt x="1438" y="85"/>
                          <a:pt x="543" y="764"/>
                          <a:pt x="218" y="1659"/>
                        </a:cubicBezTo>
                        <a:cubicBezTo>
                          <a:pt x="1" y="2201"/>
                          <a:pt x="1" y="2798"/>
                          <a:pt x="82" y="3340"/>
                        </a:cubicBezTo>
                        <a:cubicBezTo>
                          <a:pt x="733" y="2689"/>
                          <a:pt x="1628" y="2201"/>
                          <a:pt x="2550" y="2174"/>
                        </a:cubicBezTo>
                        <a:cubicBezTo>
                          <a:pt x="2580" y="2173"/>
                          <a:pt x="2610" y="2173"/>
                          <a:pt x="2640" y="2173"/>
                        </a:cubicBezTo>
                        <a:cubicBezTo>
                          <a:pt x="3559" y="2173"/>
                          <a:pt x="4465" y="2578"/>
                          <a:pt x="4964" y="3340"/>
                        </a:cubicBezTo>
                        <a:cubicBezTo>
                          <a:pt x="5359" y="2748"/>
                          <a:pt x="6046" y="2380"/>
                          <a:pt x="6719" y="2380"/>
                        </a:cubicBezTo>
                        <a:cubicBezTo>
                          <a:pt x="6785" y="2380"/>
                          <a:pt x="6851" y="2384"/>
                          <a:pt x="6917" y="2391"/>
                        </a:cubicBezTo>
                        <a:cubicBezTo>
                          <a:pt x="7677" y="2445"/>
                          <a:pt x="8355" y="2933"/>
                          <a:pt x="8789" y="3530"/>
                        </a:cubicBezTo>
                        <a:cubicBezTo>
                          <a:pt x="9223" y="4154"/>
                          <a:pt x="9440" y="4886"/>
                          <a:pt x="9494" y="5673"/>
                        </a:cubicBezTo>
                        <a:cubicBezTo>
                          <a:pt x="9603" y="5266"/>
                          <a:pt x="9711" y="4859"/>
                          <a:pt x="9955" y="4480"/>
                        </a:cubicBezTo>
                        <a:cubicBezTo>
                          <a:pt x="10172" y="4154"/>
                          <a:pt x="10552" y="3829"/>
                          <a:pt x="10959" y="3801"/>
                        </a:cubicBezTo>
                        <a:cubicBezTo>
                          <a:pt x="10977" y="3800"/>
                          <a:pt x="10996" y="3800"/>
                          <a:pt x="11014" y="3800"/>
                        </a:cubicBezTo>
                        <a:cubicBezTo>
                          <a:pt x="11432" y="3800"/>
                          <a:pt x="11868" y="4084"/>
                          <a:pt x="12179" y="4344"/>
                        </a:cubicBezTo>
                        <a:cubicBezTo>
                          <a:pt x="12423" y="4561"/>
                          <a:pt x="12613" y="4751"/>
                          <a:pt x="12830" y="4968"/>
                        </a:cubicBezTo>
                        <a:cubicBezTo>
                          <a:pt x="12749" y="4588"/>
                          <a:pt x="12695" y="4235"/>
                          <a:pt x="12559" y="3910"/>
                        </a:cubicBezTo>
                        <a:cubicBezTo>
                          <a:pt x="12288" y="3205"/>
                          <a:pt x="11745" y="2554"/>
                          <a:pt x="10986" y="2337"/>
                        </a:cubicBezTo>
                        <a:cubicBezTo>
                          <a:pt x="10870" y="2307"/>
                          <a:pt x="10750" y="2292"/>
                          <a:pt x="10630" y="2292"/>
                        </a:cubicBezTo>
                        <a:cubicBezTo>
                          <a:pt x="9989" y="2292"/>
                          <a:pt x="9333" y="2701"/>
                          <a:pt x="9196" y="3340"/>
                        </a:cubicBezTo>
                        <a:cubicBezTo>
                          <a:pt x="8924" y="2716"/>
                          <a:pt x="8653" y="2065"/>
                          <a:pt x="8246" y="1523"/>
                        </a:cubicBezTo>
                        <a:cubicBezTo>
                          <a:pt x="7839" y="981"/>
                          <a:pt x="7243" y="547"/>
                          <a:pt x="6565" y="492"/>
                        </a:cubicBezTo>
                        <a:cubicBezTo>
                          <a:pt x="6478" y="478"/>
                          <a:pt x="6390" y="472"/>
                          <a:pt x="6302" y="472"/>
                        </a:cubicBezTo>
                        <a:cubicBezTo>
                          <a:pt x="5701" y="472"/>
                          <a:pt x="5093" y="789"/>
                          <a:pt x="4856" y="1333"/>
                        </a:cubicBezTo>
                        <a:cubicBezTo>
                          <a:pt x="4416" y="531"/>
                          <a:pt x="3482" y="0"/>
                          <a:pt x="2550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674;p49">
                    <a:extLst>
                      <a:ext uri="{FF2B5EF4-FFF2-40B4-BE49-F238E27FC236}">
                        <a16:creationId xmlns:a16="http://schemas.microsoft.com/office/drawing/2014/main" id="{E2EA5A81-B2F4-0748-AA25-998C40F4E748}"/>
                      </a:ext>
                    </a:extLst>
                  </p:cNvPr>
                  <p:cNvSpPr/>
                  <p:nvPr/>
                </p:nvSpPr>
                <p:spPr>
                  <a:xfrm>
                    <a:off x="8757725" y="4524925"/>
                    <a:ext cx="1375" cy="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" h="191" extrusionOk="0">
                        <a:moveTo>
                          <a:pt x="0" y="0"/>
                        </a:moveTo>
                        <a:cubicBezTo>
                          <a:pt x="0" y="82"/>
                          <a:pt x="27" y="136"/>
                          <a:pt x="27" y="190"/>
                        </a:cubicBezTo>
                        <a:cubicBezTo>
                          <a:pt x="55" y="109"/>
                          <a:pt x="27" y="5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1675;p49">
                    <a:extLst>
                      <a:ext uri="{FF2B5EF4-FFF2-40B4-BE49-F238E27FC236}">
                        <a16:creationId xmlns:a16="http://schemas.microsoft.com/office/drawing/2014/main" id="{00CD3454-B7EC-EC4B-B784-534439AB7872}"/>
                      </a:ext>
                    </a:extLst>
                  </p:cNvPr>
                  <p:cNvSpPr/>
                  <p:nvPr/>
                </p:nvSpPr>
                <p:spPr>
                  <a:xfrm>
                    <a:off x="8686525" y="4419425"/>
                    <a:ext cx="177675" cy="15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7" h="6309" extrusionOk="0">
                        <a:moveTo>
                          <a:pt x="3746" y="0"/>
                        </a:moveTo>
                        <a:cubicBezTo>
                          <a:pt x="3571" y="0"/>
                          <a:pt x="3398" y="42"/>
                          <a:pt x="3255" y="125"/>
                        </a:cubicBezTo>
                        <a:cubicBezTo>
                          <a:pt x="2631" y="504"/>
                          <a:pt x="2604" y="1345"/>
                          <a:pt x="2686" y="2105"/>
                        </a:cubicBezTo>
                        <a:cubicBezTo>
                          <a:pt x="2611" y="1655"/>
                          <a:pt x="2144" y="1366"/>
                          <a:pt x="1710" y="1366"/>
                        </a:cubicBezTo>
                        <a:cubicBezTo>
                          <a:pt x="1673" y="1366"/>
                          <a:pt x="1637" y="1368"/>
                          <a:pt x="1601" y="1372"/>
                        </a:cubicBezTo>
                        <a:cubicBezTo>
                          <a:pt x="1112" y="1454"/>
                          <a:pt x="706" y="1779"/>
                          <a:pt x="516" y="2240"/>
                        </a:cubicBezTo>
                        <a:cubicBezTo>
                          <a:pt x="272" y="2647"/>
                          <a:pt x="190" y="3135"/>
                          <a:pt x="136" y="3624"/>
                        </a:cubicBezTo>
                        <a:cubicBezTo>
                          <a:pt x="27" y="4492"/>
                          <a:pt x="0" y="5387"/>
                          <a:pt x="0" y="6309"/>
                        </a:cubicBezTo>
                        <a:cubicBezTo>
                          <a:pt x="299" y="5712"/>
                          <a:pt x="624" y="5224"/>
                          <a:pt x="1058" y="4682"/>
                        </a:cubicBezTo>
                        <a:cubicBezTo>
                          <a:pt x="1275" y="4329"/>
                          <a:pt x="1601" y="4003"/>
                          <a:pt x="1980" y="3895"/>
                        </a:cubicBezTo>
                        <a:cubicBezTo>
                          <a:pt x="2054" y="3872"/>
                          <a:pt x="2130" y="3861"/>
                          <a:pt x="2205" y="3861"/>
                        </a:cubicBezTo>
                        <a:cubicBezTo>
                          <a:pt x="2491" y="3861"/>
                          <a:pt x="2768" y="4017"/>
                          <a:pt x="2875" y="4275"/>
                        </a:cubicBezTo>
                        <a:cubicBezTo>
                          <a:pt x="2794" y="3786"/>
                          <a:pt x="3174" y="3244"/>
                          <a:pt x="3662" y="3190"/>
                        </a:cubicBezTo>
                        <a:cubicBezTo>
                          <a:pt x="3702" y="3184"/>
                          <a:pt x="3742" y="3181"/>
                          <a:pt x="3782" y="3181"/>
                        </a:cubicBezTo>
                        <a:cubicBezTo>
                          <a:pt x="4305" y="3181"/>
                          <a:pt x="4774" y="3664"/>
                          <a:pt x="4774" y="4193"/>
                        </a:cubicBezTo>
                        <a:cubicBezTo>
                          <a:pt x="4964" y="3678"/>
                          <a:pt x="5452" y="3380"/>
                          <a:pt x="5968" y="3217"/>
                        </a:cubicBezTo>
                        <a:cubicBezTo>
                          <a:pt x="6252" y="3095"/>
                          <a:pt x="6552" y="3034"/>
                          <a:pt x="6833" y="3034"/>
                        </a:cubicBezTo>
                        <a:cubicBezTo>
                          <a:pt x="6927" y="3034"/>
                          <a:pt x="7019" y="3041"/>
                          <a:pt x="7107" y="3054"/>
                        </a:cubicBezTo>
                        <a:lnTo>
                          <a:pt x="6917" y="2430"/>
                        </a:lnTo>
                        <a:cubicBezTo>
                          <a:pt x="6754" y="1888"/>
                          <a:pt x="6537" y="1318"/>
                          <a:pt x="6103" y="966"/>
                        </a:cubicBezTo>
                        <a:cubicBezTo>
                          <a:pt x="5940" y="844"/>
                          <a:pt x="5724" y="782"/>
                          <a:pt x="5511" y="782"/>
                        </a:cubicBezTo>
                        <a:cubicBezTo>
                          <a:pt x="5179" y="782"/>
                          <a:pt x="4853" y="930"/>
                          <a:pt x="4741" y="1224"/>
                        </a:cubicBezTo>
                        <a:lnTo>
                          <a:pt x="4741" y="1224"/>
                        </a:lnTo>
                        <a:cubicBezTo>
                          <a:pt x="4839" y="861"/>
                          <a:pt x="4699" y="461"/>
                          <a:pt x="4367" y="206"/>
                        </a:cubicBezTo>
                        <a:cubicBezTo>
                          <a:pt x="4199" y="69"/>
                          <a:pt x="3972" y="0"/>
                          <a:pt x="3746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1676;p49">
                    <a:extLst>
                      <a:ext uri="{FF2B5EF4-FFF2-40B4-BE49-F238E27FC236}">
                        <a16:creationId xmlns:a16="http://schemas.microsoft.com/office/drawing/2014/main" id="{7FE36AC2-C8A1-8A4B-827A-36C66CFA31D5}"/>
                      </a:ext>
                    </a:extLst>
                  </p:cNvPr>
                  <p:cNvSpPr/>
                  <p:nvPr/>
                </p:nvSpPr>
                <p:spPr>
                  <a:xfrm>
                    <a:off x="8312900" y="4692025"/>
                    <a:ext cx="113250" cy="133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0" h="5325" extrusionOk="0">
                        <a:moveTo>
                          <a:pt x="1101" y="0"/>
                        </a:moveTo>
                        <a:cubicBezTo>
                          <a:pt x="991" y="0"/>
                          <a:pt x="877" y="14"/>
                          <a:pt x="760" y="43"/>
                        </a:cubicBezTo>
                        <a:cubicBezTo>
                          <a:pt x="326" y="152"/>
                          <a:pt x="81" y="341"/>
                          <a:pt x="54" y="830"/>
                        </a:cubicBezTo>
                        <a:cubicBezTo>
                          <a:pt x="0" y="1915"/>
                          <a:pt x="543" y="3081"/>
                          <a:pt x="1221" y="3895"/>
                        </a:cubicBezTo>
                        <a:cubicBezTo>
                          <a:pt x="1628" y="4383"/>
                          <a:pt x="2116" y="4790"/>
                          <a:pt x="2712" y="5088"/>
                        </a:cubicBezTo>
                        <a:cubicBezTo>
                          <a:pt x="2967" y="5223"/>
                          <a:pt x="3280" y="5325"/>
                          <a:pt x="3578" y="5325"/>
                        </a:cubicBezTo>
                        <a:cubicBezTo>
                          <a:pt x="3818" y="5325"/>
                          <a:pt x="4049" y="5258"/>
                          <a:pt x="4231" y="5088"/>
                        </a:cubicBezTo>
                        <a:cubicBezTo>
                          <a:pt x="4530" y="4763"/>
                          <a:pt x="4503" y="4247"/>
                          <a:pt x="4394" y="3813"/>
                        </a:cubicBezTo>
                        <a:cubicBezTo>
                          <a:pt x="4096" y="2593"/>
                          <a:pt x="3391" y="1454"/>
                          <a:pt x="2441" y="613"/>
                        </a:cubicBezTo>
                        <a:cubicBezTo>
                          <a:pt x="2041" y="279"/>
                          <a:pt x="1604" y="0"/>
                          <a:pt x="1101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1677;p49">
                    <a:extLst>
                      <a:ext uri="{FF2B5EF4-FFF2-40B4-BE49-F238E27FC236}">
                        <a16:creationId xmlns:a16="http://schemas.microsoft.com/office/drawing/2014/main" id="{05D36496-7CB2-7544-B3E1-A03CBA954461}"/>
                      </a:ext>
                    </a:extLst>
                  </p:cNvPr>
                  <p:cNvSpPr/>
                  <p:nvPr/>
                </p:nvSpPr>
                <p:spPr>
                  <a:xfrm>
                    <a:off x="8848575" y="4606300"/>
                    <a:ext cx="46150" cy="20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" h="8328" fill="none" extrusionOk="0">
                        <a:moveTo>
                          <a:pt x="1167" y="0"/>
                        </a:moveTo>
                        <a:cubicBezTo>
                          <a:pt x="1845" y="2794"/>
                          <a:pt x="1411" y="5832"/>
                          <a:pt x="1" y="8327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1678;p49">
                    <a:extLst>
                      <a:ext uri="{FF2B5EF4-FFF2-40B4-BE49-F238E27FC236}">
                        <a16:creationId xmlns:a16="http://schemas.microsoft.com/office/drawing/2014/main" id="{2CBC311F-343E-2943-BBC4-BD94881F2159}"/>
                      </a:ext>
                    </a:extLst>
                  </p:cNvPr>
                  <p:cNvSpPr/>
                  <p:nvPr/>
                </p:nvSpPr>
                <p:spPr>
                  <a:xfrm>
                    <a:off x="8809250" y="4852450"/>
                    <a:ext cx="24450" cy="2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950" fill="none" extrusionOk="0">
                        <a:moveTo>
                          <a:pt x="977" y="0"/>
                        </a:moveTo>
                        <a:cubicBezTo>
                          <a:pt x="652" y="299"/>
                          <a:pt x="353" y="597"/>
                          <a:pt x="1" y="95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1679;p49">
                    <a:extLst>
                      <a:ext uri="{FF2B5EF4-FFF2-40B4-BE49-F238E27FC236}">
                        <a16:creationId xmlns:a16="http://schemas.microsoft.com/office/drawing/2014/main" id="{AEFD8406-1424-664C-A8DC-588F583F4DDC}"/>
                      </a:ext>
                    </a:extLst>
                  </p:cNvPr>
                  <p:cNvSpPr/>
                  <p:nvPr/>
                </p:nvSpPr>
                <p:spPr>
                  <a:xfrm>
                    <a:off x="8477000" y="4907375"/>
                    <a:ext cx="88850" cy="3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4" h="1520" fill="none" extrusionOk="0">
                        <a:moveTo>
                          <a:pt x="0" y="0"/>
                        </a:moveTo>
                        <a:cubicBezTo>
                          <a:pt x="977" y="841"/>
                          <a:pt x="2251" y="1384"/>
                          <a:pt x="3553" y="1519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1680;p49">
                    <a:extLst>
                      <a:ext uri="{FF2B5EF4-FFF2-40B4-BE49-F238E27FC236}">
                        <a16:creationId xmlns:a16="http://schemas.microsoft.com/office/drawing/2014/main" id="{EF71C0B1-2BBC-364E-B4DC-2EF3856BE5E2}"/>
                      </a:ext>
                    </a:extLst>
                  </p:cNvPr>
                  <p:cNvSpPr/>
                  <p:nvPr/>
                </p:nvSpPr>
                <p:spPr>
                  <a:xfrm>
                    <a:off x="8921150" y="4770525"/>
                    <a:ext cx="316575" cy="27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63" h="11094" extrusionOk="0">
                        <a:moveTo>
                          <a:pt x="8055" y="0"/>
                        </a:moveTo>
                        <a:cubicBezTo>
                          <a:pt x="7879" y="0"/>
                          <a:pt x="7699" y="8"/>
                          <a:pt x="7514" y="22"/>
                        </a:cubicBezTo>
                        <a:cubicBezTo>
                          <a:pt x="5235" y="185"/>
                          <a:pt x="2821" y="1162"/>
                          <a:pt x="1411" y="3060"/>
                        </a:cubicBezTo>
                        <a:cubicBezTo>
                          <a:pt x="326" y="4552"/>
                          <a:pt x="0" y="6613"/>
                          <a:pt x="841" y="8295"/>
                        </a:cubicBezTo>
                        <a:cubicBezTo>
                          <a:pt x="1546" y="9651"/>
                          <a:pt x="3011" y="10574"/>
                          <a:pt x="4503" y="10899"/>
                        </a:cubicBezTo>
                        <a:cubicBezTo>
                          <a:pt x="5046" y="11030"/>
                          <a:pt x="5595" y="11093"/>
                          <a:pt x="6137" y="11093"/>
                        </a:cubicBezTo>
                        <a:cubicBezTo>
                          <a:pt x="9406" y="11093"/>
                          <a:pt x="12423" y="8794"/>
                          <a:pt x="12586" y="5257"/>
                        </a:cubicBezTo>
                        <a:cubicBezTo>
                          <a:pt x="12663" y="2180"/>
                          <a:pt x="11091" y="0"/>
                          <a:pt x="805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1681;p49">
                    <a:extLst>
                      <a:ext uri="{FF2B5EF4-FFF2-40B4-BE49-F238E27FC236}">
                        <a16:creationId xmlns:a16="http://schemas.microsoft.com/office/drawing/2014/main" id="{110F6CEF-5984-E646-BCC3-40E8D45C13FF}"/>
                      </a:ext>
                    </a:extLst>
                  </p:cNvPr>
                  <p:cNvSpPr/>
                  <p:nvPr/>
                </p:nvSpPr>
                <p:spPr>
                  <a:xfrm>
                    <a:off x="9015400" y="4737175"/>
                    <a:ext cx="135650" cy="10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6" h="4161" extrusionOk="0">
                        <a:moveTo>
                          <a:pt x="3228" y="0"/>
                        </a:moveTo>
                        <a:cubicBezTo>
                          <a:pt x="2957" y="271"/>
                          <a:pt x="2713" y="597"/>
                          <a:pt x="2577" y="977"/>
                        </a:cubicBezTo>
                        <a:cubicBezTo>
                          <a:pt x="2341" y="576"/>
                          <a:pt x="1860" y="278"/>
                          <a:pt x="1400" y="278"/>
                        </a:cubicBezTo>
                        <a:cubicBezTo>
                          <a:pt x="1330" y="278"/>
                          <a:pt x="1261" y="284"/>
                          <a:pt x="1194" y="299"/>
                        </a:cubicBezTo>
                        <a:cubicBezTo>
                          <a:pt x="1601" y="678"/>
                          <a:pt x="1872" y="1221"/>
                          <a:pt x="1872" y="1790"/>
                        </a:cubicBezTo>
                        <a:cubicBezTo>
                          <a:pt x="1391" y="1572"/>
                          <a:pt x="893" y="1441"/>
                          <a:pt x="377" y="1441"/>
                        </a:cubicBezTo>
                        <a:cubicBezTo>
                          <a:pt x="253" y="1441"/>
                          <a:pt x="127" y="1449"/>
                          <a:pt x="0" y="1465"/>
                        </a:cubicBezTo>
                        <a:cubicBezTo>
                          <a:pt x="109" y="1872"/>
                          <a:pt x="353" y="2197"/>
                          <a:pt x="733" y="2414"/>
                        </a:cubicBezTo>
                        <a:cubicBezTo>
                          <a:pt x="952" y="2532"/>
                          <a:pt x="1203" y="2598"/>
                          <a:pt x="1460" y="2598"/>
                        </a:cubicBezTo>
                        <a:cubicBezTo>
                          <a:pt x="1615" y="2598"/>
                          <a:pt x="1773" y="2574"/>
                          <a:pt x="1926" y="2523"/>
                        </a:cubicBezTo>
                        <a:lnTo>
                          <a:pt x="1926" y="2523"/>
                        </a:lnTo>
                        <a:cubicBezTo>
                          <a:pt x="1519" y="2957"/>
                          <a:pt x="1329" y="3581"/>
                          <a:pt x="1411" y="4150"/>
                        </a:cubicBezTo>
                        <a:cubicBezTo>
                          <a:pt x="1462" y="4157"/>
                          <a:pt x="1513" y="4160"/>
                          <a:pt x="1565" y="4160"/>
                        </a:cubicBezTo>
                        <a:cubicBezTo>
                          <a:pt x="2111" y="4160"/>
                          <a:pt x="2643" y="3776"/>
                          <a:pt x="2767" y="3255"/>
                        </a:cubicBezTo>
                        <a:cubicBezTo>
                          <a:pt x="2984" y="3662"/>
                          <a:pt x="3364" y="3960"/>
                          <a:pt x="3798" y="4123"/>
                        </a:cubicBezTo>
                        <a:cubicBezTo>
                          <a:pt x="3872" y="4138"/>
                          <a:pt x="3954" y="4161"/>
                          <a:pt x="4027" y="4161"/>
                        </a:cubicBezTo>
                        <a:cubicBezTo>
                          <a:pt x="4087" y="4161"/>
                          <a:pt x="4141" y="4145"/>
                          <a:pt x="4178" y="4096"/>
                        </a:cubicBezTo>
                        <a:cubicBezTo>
                          <a:pt x="4232" y="4014"/>
                          <a:pt x="4232" y="3879"/>
                          <a:pt x="4205" y="3797"/>
                        </a:cubicBezTo>
                        <a:cubicBezTo>
                          <a:pt x="4123" y="3391"/>
                          <a:pt x="3933" y="3038"/>
                          <a:pt x="3608" y="2767"/>
                        </a:cubicBezTo>
                        <a:cubicBezTo>
                          <a:pt x="4340" y="2631"/>
                          <a:pt x="5018" y="2224"/>
                          <a:pt x="5425" y="1628"/>
                        </a:cubicBezTo>
                        <a:lnTo>
                          <a:pt x="5425" y="1628"/>
                        </a:lnTo>
                        <a:cubicBezTo>
                          <a:pt x="4801" y="1682"/>
                          <a:pt x="4178" y="1790"/>
                          <a:pt x="3554" y="1872"/>
                        </a:cubicBezTo>
                        <a:cubicBezTo>
                          <a:pt x="3716" y="1221"/>
                          <a:pt x="3635" y="516"/>
                          <a:pt x="322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1682;p49">
                    <a:extLst>
                      <a:ext uri="{FF2B5EF4-FFF2-40B4-BE49-F238E27FC236}">
                        <a16:creationId xmlns:a16="http://schemas.microsoft.com/office/drawing/2014/main" id="{2F5E168A-9E6A-3A49-9718-56B7D8B74B83}"/>
                      </a:ext>
                    </a:extLst>
                  </p:cNvPr>
                  <p:cNvSpPr/>
                  <p:nvPr/>
                </p:nvSpPr>
                <p:spPr>
                  <a:xfrm>
                    <a:off x="8955725" y="4833925"/>
                    <a:ext cx="97675" cy="137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07" h="5517" extrusionOk="0">
                        <a:moveTo>
                          <a:pt x="2008" y="0"/>
                        </a:moveTo>
                        <a:cubicBezTo>
                          <a:pt x="1008" y="0"/>
                          <a:pt x="355" y="1181"/>
                          <a:pt x="190" y="2097"/>
                        </a:cubicBezTo>
                        <a:cubicBezTo>
                          <a:pt x="1" y="2830"/>
                          <a:pt x="109" y="3698"/>
                          <a:pt x="489" y="4430"/>
                        </a:cubicBezTo>
                        <a:cubicBezTo>
                          <a:pt x="760" y="4973"/>
                          <a:pt x="1221" y="5488"/>
                          <a:pt x="1818" y="5515"/>
                        </a:cubicBezTo>
                        <a:cubicBezTo>
                          <a:pt x="1839" y="5516"/>
                          <a:pt x="1860" y="5517"/>
                          <a:pt x="1882" y="5517"/>
                        </a:cubicBezTo>
                        <a:cubicBezTo>
                          <a:pt x="2319" y="5517"/>
                          <a:pt x="2725" y="5255"/>
                          <a:pt x="2984" y="4918"/>
                        </a:cubicBezTo>
                        <a:cubicBezTo>
                          <a:pt x="3255" y="4539"/>
                          <a:pt x="3391" y="4105"/>
                          <a:pt x="3527" y="3643"/>
                        </a:cubicBezTo>
                        <a:cubicBezTo>
                          <a:pt x="3852" y="2423"/>
                          <a:pt x="3906" y="633"/>
                          <a:pt x="2496" y="90"/>
                        </a:cubicBezTo>
                        <a:cubicBezTo>
                          <a:pt x="2325" y="29"/>
                          <a:pt x="2162" y="0"/>
                          <a:pt x="2008" y="0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1683;p49">
                    <a:extLst>
                      <a:ext uri="{FF2B5EF4-FFF2-40B4-BE49-F238E27FC236}">
                        <a16:creationId xmlns:a16="http://schemas.microsoft.com/office/drawing/2014/main" id="{AE5FC237-2D08-4B48-9293-7F71C2C4E03E}"/>
                      </a:ext>
                    </a:extLst>
                  </p:cNvPr>
                  <p:cNvSpPr/>
                  <p:nvPr/>
                </p:nvSpPr>
                <p:spPr>
                  <a:xfrm>
                    <a:off x="9162550" y="4855150"/>
                    <a:ext cx="35950" cy="119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" h="4775" fill="none" extrusionOk="0">
                        <a:moveTo>
                          <a:pt x="923" y="1"/>
                        </a:moveTo>
                        <a:cubicBezTo>
                          <a:pt x="1302" y="760"/>
                          <a:pt x="1438" y="1682"/>
                          <a:pt x="1248" y="2523"/>
                        </a:cubicBezTo>
                        <a:cubicBezTo>
                          <a:pt x="1085" y="3391"/>
                          <a:pt x="651" y="4205"/>
                          <a:pt x="0" y="4774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1684;p49">
                    <a:extLst>
                      <a:ext uri="{FF2B5EF4-FFF2-40B4-BE49-F238E27FC236}">
                        <a16:creationId xmlns:a16="http://schemas.microsoft.com/office/drawing/2014/main" id="{572CBEE1-A3A6-774D-BFF0-B93D66B344A5}"/>
                      </a:ext>
                    </a:extLst>
                  </p:cNvPr>
                  <p:cNvSpPr/>
                  <p:nvPr/>
                </p:nvSpPr>
                <p:spPr>
                  <a:xfrm>
                    <a:off x="9127275" y="4994850"/>
                    <a:ext cx="7500" cy="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" h="136" fill="none" extrusionOk="0">
                        <a:moveTo>
                          <a:pt x="299" y="0"/>
                        </a:moveTo>
                        <a:cubicBezTo>
                          <a:pt x="191" y="27"/>
                          <a:pt x="109" y="109"/>
                          <a:pt x="1" y="136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1685;p49">
                    <a:extLst>
                      <a:ext uri="{FF2B5EF4-FFF2-40B4-BE49-F238E27FC236}">
                        <a16:creationId xmlns:a16="http://schemas.microsoft.com/office/drawing/2014/main" id="{A1821F12-2CFE-AF4D-A23F-0BB8B1AED469}"/>
                      </a:ext>
                    </a:extLst>
                  </p:cNvPr>
                  <p:cNvSpPr/>
                  <p:nvPr/>
                </p:nvSpPr>
                <p:spPr>
                  <a:xfrm>
                    <a:off x="8116925" y="4728975"/>
                    <a:ext cx="312625" cy="24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5" h="9927" extrusionOk="0">
                        <a:moveTo>
                          <a:pt x="6386" y="1"/>
                        </a:moveTo>
                        <a:cubicBezTo>
                          <a:pt x="4897" y="1"/>
                          <a:pt x="3413" y="373"/>
                          <a:pt x="2224" y="1250"/>
                        </a:cubicBezTo>
                        <a:cubicBezTo>
                          <a:pt x="868" y="2254"/>
                          <a:pt x="0" y="4017"/>
                          <a:pt x="299" y="5672"/>
                        </a:cubicBezTo>
                        <a:cubicBezTo>
                          <a:pt x="543" y="7109"/>
                          <a:pt x="1601" y="8248"/>
                          <a:pt x="2821" y="9008"/>
                        </a:cubicBezTo>
                        <a:cubicBezTo>
                          <a:pt x="3849" y="9625"/>
                          <a:pt x="5004" y="9926"/>
                          <a:pt x="6135" y="9926"/>
                        </a:cubicBezTo>
                        <a:cubicBezTo>
                          <a:pt x="8438" y="9926"/>
                          <a:pt x="10646" y="8678"/>
                          <a:pt x="11501" y="6295"/>
                        </a:cubicBezTo>
                        <a:cubicBezTo>
                          <a:pt x="12504" y="3447"/>
                          <a:pt x="11555" y="952"/>
                          <a:pt x="8517" y="247"/>
                        </a:cubicBezTo>
                        <a:cubicBezTo>
                          <a:pt x="7827" y="88"/>
                          <a:pt x="7106" y="1"/>
                          <a:pt x="638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1686;p49">
                    <a:extLst>
                      <a:ext uri="{FF2B5EF4-FFF2-40B4-BE49-F238E27FC236}">
                        <a16:creationId xmlns:a16="http://schemas.microsoft.com/office/drawing/2014/main" id="{E56DEA2D-1A56-5645-8497-DAB94E074E07}"/>
                      </a:ext>
                    </a:extLst>
                  </p:cNvPr>
                  <p:cNvSpPr/>
                  <p:nvPr/>
                </p:nvSpPr>
                <p:spPr>
                  <a:xfrm>
                    <a:off x="8245075" y="4693100"/>
                    <a:ext cx="118700" cy="10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4158" extrusionOk="0">
                        <a:moveTo>
                          <a:pt x="1357" y="0"/>
                        </a:moveTo>
                        <a:lnTo>
                          <a:pt x="1357" y="0"/>
                        </a:lnTo>
                        <a:cubicBezTo>
                          <a:pt x="1628" y="434"/>
                          <a:pt x="1682" y="1004"/>
                          <a:pt x="1547" y="1492"/>
                        </a:cubicBezTo>
                        <a:cubicBezTo>
                          <a:pt x="1113" y="1085"/>
                          <a:pt x="570" y="787"/>
                          <a:pt x="1" y="678"/>
                        </a:cubicBezTo>
                        <a:lnTo>
                          <a:pt x="1" y="678"/>
                        </a:lnTo>
                        <a:cubicBezTo>
                          <a:pt x="1" y="1058"/>
                          <a:pt x="136" y="1411"/>
                          <a:pt x="353" y="1682"/>
                        </a:cubicBezTo>
                        <a:cubicBezTo>
                          <a:pt x="625" y="1953"/>
                          <a:pt x="977" y="2143"/>
                          <a:pt x="1384" y="2170"/>
                        </a:cubicBezTo>
                        <a:cubicBezTo>
                          <a:pt x="896" y="2441"/>
                          <a:pt x="570" y="2902"/>
                          <a:pt x="462" y="3445"/>
                        </a:cubicBezTo>
                        <a:cubicBezTo>
                          <a:pt x="614" y="3517"/>
                          <a:pt x="777" y="3551"/>
                          <a:pt x="940" y="3551"/>
                        </a:cubicBezTo>
                        <a:cubicBezTo>
                          <a:pt x="1330" y="3551"/>
                          <a:pt x="1716" y="3355"/>
                          <a:pt x="1927" y="3011"/>
                        </a:cubicBezTo>
                        <a:cubicBezTo>
                          <a:pt x="1981" y="3418"/>
                          <a:pt x="2225" y="3825"/>
                          <a:pt x="2577" y="4069"/>
                        </a:cubicBezTo>
                        <a:cubicBezTo>
                          <a:pt x="2634" y="4106"/>
                          <a:pt x="2717" y="4157"/>
                          <a:pt x="2799" y="4157"/>
                        </a:cubicBezTo>
                        <a:cubicBezTo>
                          <a:pt x="2835" y="4157"/>
                          <a:pt x="2870" y="4148"/>
                          <a:pt x="2903" y="4123"/>
                        </a:cubicBezTo>
                        <a:cubicBezTo>
                          <a:pt x="3011" y="4096"/>
                          <a:pt x="3011" y="3960"/>
                          <a:pt x="3039" y="3852"/>
                        </a:cubicBezTo>
                        <a:cubicBezTo>
                          <a:pt x="3066" y="3499"/>
                          <a:pt x="3011" y="3119"/>
                          <a:pt x="2794" y="2767"/>
                        </a:cubicBezTo>
                        <a:lnTo>
                          <a:pt x="2794" y="2767"/>
                        </a:lnTo>
                        <a:cubicBezTo>
                          <a:pt x="2995" y="2831"/>
                          <a:pt x="3202" y="2862"/>
                          <a:pt x="3408" y="2862"/>
                        </a:cubicBezTo>
                        <a:cubicBezTo>
                          <a:pt x="3899" y="2862"/>
                          <a:pt x="4384" y="2685"/>
                          <a:pt x="4747" y="2360"/>
                        </a:cubicBezTo>
                        <a:lnTo>
                          <a:pt x="3011" y="2062"/>
                        </a:lnTo>
                        <a:cubicBezTo>
                          <a:pt x="3337" y="1546"/>
                          <a:pt x="3418" y="868"/>
                          <a:pt x="3256" y="298"/>
                        </a:cubicBezTo>
                        <a:lnTo>
                          <a:pt x="3256" y="298"/>
                        </a:lnTo>
                        <a:cubicBezTo>
                          <a:pt x="2903" y="461"/>
                          <a:pt x="2632" y="705"/>
                          <a:pt x="2388" y="1004"/>
                        </a:cubicBezTo>
                        <a:cubicBezTo>
                          <a:pt x="2306" y="515"/>
                          <a:pt x="1845" y="109"/>
                          <a:pt x="135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1687;p49">
                    <a:extLst>
                      <a:ext uri="{FF2B5EF4-FFF2-40B4-BE49-F238E27FC236}">
                        <a16:creationId xmlns:a16="http://schemas.microsoft.com/office/drawing/2014/main" id="{A0DF71B6-5A2A-BD4E-BF74-8BD72AA67FD8}"/>
                      </a:ext>
                    </a:extLst>
                  </p:cNvPr>
                  <p:cNvSpPr/>
                  <p:nvPr/>
                </p:nvSpPr>
                <p:spPr>
                  <a:xfrm>
                    <a:off x="8152175" y="4758925"/>
                    <a:ext cx="104450" cy="124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8" h="4982" extrusionOk="0">
                        <a:moveTo>
                          <a:pt x="2343" y="1"/>
                        </a:moveTo>
                        <a:cubicBezTo>
                          <a:pt x="1582" y="1"/>
                          <a:pt x="842" y="729"/>
                          <a:pt x="516" y="1381"/>
                        </a:cubicBezTo>
                        <a:cubicBezTo>
                          <a:pt x="136" y="2087"/>
                          <a:pt x="1" y="2846"/>
                          <a:pt x="109" y="3606"/>
                        </a:cubicBezTo>
                        <a:cubicBezTo>
                          <a:pt x="218" y="4148"/>
                          <a:pt x="462" y="4718"/>
                          <a:pt x="1004" y="4935"/>
                        </a:cubicBezTo>
                        <a:cubicBezTo>
                          <a:pt x="1123" y="4966"/>
                          <a:pt x="1244" y="4982"/>
                          <a:pt x="1365" y="4982"/>
                        </a:cubicBezTo>
                        <a:cubicBezTo>
                          <a:pt x="1660" y="4982"/>
                          <a:pt x="1956" y="4891"/>
                          <a:pt x="2225" y="4718"/>
                        </a:cubicBezTo>
                        <a:cubicBezTo>
                          <a:pt x="2550" y="4474"/>
                          <a:pt x="2822" y="4121"/>
                          <a:pt x="3039" y="3741"/>
                        </a:cubicBezTo>
                        <a:cubicBezTo>
                          <a:pt x="3635" y="2765"/>
                          <a:pt x="4178" y="1164"/>
                          <a:pt x="3093" y="269"/>
                        </a:cubicBezTo>
                        <a:cubicBezTo>
                          <a:pt x="2850" y="80"/>
                          <a:pt x="2595" y="1"/>
                          <a:pt x="2343" y="1"/>
                        </a:cubicBezTo>
                        <a:close/>
                      </a:path>
                    </a:pathLst>
                  </a:custGeom>
                  <a:solidFill>
                    <a:srgbClr val="FBF7E4">
                      <a:alpha val="227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1688;p49">
                    <a:extLst>
                      <a:ext uri="{FF2B5EF4-FFF2-40B4-BE49-F238E27FC236}">
                        <a16:creationId xmlns:a16="http://schemas.microsoft.com/office/drawing/2014/main" id="{DB776A9B-601B-D146-AE2D-0129272090F0}"/>
                      </a:ext>
                    </a:extLst>
                  </p:cNvPr>
                  <p:cNvSpPr/>
                  <p:nvPr/>
                </p:nvSpPr>
                <p:spPr>
                  <a:xfrm>
                    <a:off x="8319675" y="4830075"/>
                    <a:ext cx="563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2" h="3961" fill="none" extrusionOk="0">
                        <a:moveTo>
                          <a:pt x="2116" y="0"/>
                        </a:moveTo>
                        <a:cubicBezTo>
                          <a:pt x="2252" y="787"/>
                          <a:pt x="2089" y="1628"/>
                          <a:pt x="1709" y="2333"/>
                        </a:cubicBezTo>
                        <a:cubicBezTo>
                          <a:pt x="1357" y="3065"/>
                          <a:pt x="733" y="3635"/>
                          <a:pt x="0" y="3960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1689;p49">
                    <a:extLst>
                      <a:ext uri="{FF2B5EF4-FFF2-40B4-BE49-F238E27FC236}">
                        <a16:creationId xmlns:a16="http://schemas.microsoft.com/office/drawing/2014/main" id="{89056054-20FB-3446-A4F9-60D450D3F89C}"/>
                      </a:ext>
                    </a:extLst>
                  </p:cNvPr>
                  <p:cNvSpPr/>
                  <p:nvPr/>
                </p:nvSpPr>
                <p:spPr>
                  <a:xfrm>
                    <a:off x="8281025" y="4939925"/>
                    <a:ext cx="8150" cy="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8" fill="none" extrusionOk="0">
                        <a:moveTo>
                          <a:pt x="326" y="0"/>
                        </a:moveTo>
                        <a:cubicBezTo>
                          <a:pt x="217" y="0"/>
                          <a:pt x="109" y="27"/>
                          <a:pt x="0" y="27"/>
                        </a:cubicBezTo>
                      </a:path>
                    </a:pathLst>
                  </a:custGeom>
                  <a:noFill/>
                  <a:ln w="12200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75" name="Google Shape;1690;p49">
                  <a:extLst>
                    <a:ext uri="{FF2B5EF4-FFF2-40B4-BE49-F238E27FC236}">
                      <a16:creationId xmlns:a16="http://schemas.microsoft.com/office/drawing/2014/main" id="{BD1B35AC-8928-574A-8FBD-52F3B407A8C3}"/>
                    </a:ext>
                  </a:extLst>
                </p:cNvPr>
                <p:cNvSpPr/>
                <p:nvPr/>
              </p:nvSpPr>
              <p:spPr>
                <a:xfrm>
                  <a:off x="8737375" y="3287400"/>
                  <a:ext cx="322125" cy="58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5" h="23219" extrusionOk="0">
                      <a:moveTo>
                        <a:pt x="10443" y="0"/>
                      </a:moveTo>
                      <a:cubicBezTo>
                        <a:pt x="10443" y="0"/>
                        <a:pt x="8870" y="6239"/>
                        <a:pt x="7704" y="9385"/>
                      </a:cubicBezTo>
                      <a:cubicBezTo>
                        <a:pt x="6537" y="12559"/>
                        <a:pt x="3256" y="18553"/>
                        <a:pt x="3256" y="18553"/>
                      </a:cubicBezTo>
                      <a:cubicBezTo>
                        <a:pt x="3256" y="18553"/>
                        <a:pt x="4449" y="15814"/>
                        <a:pt x="4530" y="12613"/>
                      </a:cubicBezTo>
                      <a:cubicBezTo>
                        <a:pt x="4639" y="9440"/>
                        <a:pt x="4802" y="1574"/>
                        <a:pt x="4802" y="1574"/>
                      </a:cubicBezTo>
                      <a:cubicBezTo>
                        <a:pt x="4487" y="1528"/>
                        <a:pt x="4171" y="1510"/>
                        <a:pt x="3867" y="1510"/>
                      </a:cubicBezTo>
                      <a:cubicBezTo>
                        <a:pt x="2727" y="1510"/>
                        <a:pt x="1764" y="1764"/>
                        <a:pt x="1764" y="1764"/>
                      </a:cubicBezTo>
                      <a:cubicBezTo>
                        <a:pt x="1764" y="1764"/>
                        <a:pt x="1954" y="8300"/>
                        <a:pt x="1872" y="12152"/>
                      </a:cubicBezTo>
                      <a:cubicBezTo>
                        <a:pt x="1764" y="15976"/>
                        <a:pt x="1" y="22242"/>
                        <a:pt x="1" y="22242"/>
                      </a:cubicBezTo>
                      <a:lnTo>
                        <a:pt x="2849" y="23218"/>
                      </a:lnTo>
                      <a:cubicBezTo>
                        <a:pt x="2849" y="23218"/>
                        <a:pt x="8273" y="15081"/>
                        <a:pt x="10009" y="10470"/>
                      </a:cubicBezTo>
                      <a:cubicBezTo>
                        <a:pt x="11013" y="7758"/>
                        <a:pt x="12884" y="814"/>
                        <a:pt x="12884" y="814"/>
                      </a:cubicBezTo>
                      <a:lnTo>
                        <a:pt x="1044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691;p49">
                  <a:extLst>
                    <a:ext uri="{FF2B5EF4-FFF2-40B4-BE49-F238E27FC236}">
                      <a16:creationId xmlns:a16="http://schemas.microsoft.com/office/drawing/2014/main" id="{C379D710-10FE-C746-B868-83553D580227}"/>
                    </a:ext>
                  </a:extLst>
                </p:cNvPr>
                <p:cNvSpPr/>
                <p:nvPr/>
              </p:nvSpPr>
              <p:spPr>
                <a:xfrm>
                  <a:off x="8792975" y="3337575"/>
                  <a:ext cx="4885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245" fill="none" extrusionOk="0">
                      <a:moveTo>
                        <a:pt x="1" y="1"/>
                      </a:moveTo>
                      <a:cubicBezTo>
                        <a:pt x="625" y="245"/>
                        <a:pt x="1330" y="245"/>
                        <a:pt x="1954" y="1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692;p49">
                  <a:extLst>
                    <a:ext uri="{FF2B5EF4-FFF2-40B4-BE49-F238E27FC236}">
                      <a16:creationId xmlns:a16="http://schemas.microsoft.com/office/drawing/2014/main" id="{A7ADB905-9D46-0148-83B6-D37FC999B1CA}"/>
                    </a:ext>
                  </a:extLst>
                </p:cNvPr>
                <p:cNvSpPr/>
                <p:nvPr/>
              </p:nvSpPr>
              <p:spPr>
                <a:xfrm>
                  <a:off x="9005225" y="3300275"/>
                  <a:ext cx="4002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" h="815" fill="none" extrusionOk="0">
                      <a:moveTo>
                        <a:pt x="1" y="1"/>
                      </a:moveTo>
                      <a:cubicBezTo>
                        <a:pt x="299" y="516"/>
                        <a:pt x="977" y="815"/>
                        <a:pt x="1601" y="652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1693;p49">
                  <a:extLst>
                    <a:ext uri="{FF2B5EF4-FFF2-40B4-BE49-F238E27FC236}">
                      <a16:creationId xmlns:a16="http://schemas.microsoft.com/office/drawing/2014/main" id="{BF4F5EBD-E15E-0547-A0ED-B99CCAC08F40}"/>
                    </a:ext>
                  </a:extLst>
                </p:cNvPr>
                <p:cNvSpPr/>
                <p:nvPr/>
              </p:nvSpPr>
              <p:spPr>
                <a:xfrm>
                  <a:off x="8877075" y="3520675"/>
                  <a:ext cx="105800" cy="2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2" h="8490" fill="none" extrusionOk="0">
                      <a:moveTo>
                        <a:pt x="4231" y="0"/>
                      </a:moveTo>
                      <a:cubicBezTo>
                        <a:pt x="3228" y="3011"/>
                        <a:pt x="1790" y="5859"/>
                        <a:pt x="0" y="8490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1694;p49">
                  <a:extLst>
                    <a:ext uri="{FF2B5EF4-FFF2-40B4-BE49-F238E27FC236}">
                      <a16:creationId xmlns:a16="http://schemas.microsoft.com/office/drawing/2014/main" id="{F5FDE86C-F1B1-7941-A487-E9CCCADB2B28}"/>
                    </a:ext>
                  </a:extLst>
                </p:cNvPr>
                <p:cNvSpPr/>
                <p:nvPr/>
              </p:nvSpPr>
              <p:spPr>
                <a:xfrm>
                  <a:off x="8795700" y="3386975"/>
                  <a:ext cx="33250" cy="1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5652" extrusionOk="0">
                      <a:moveTo>
                        <a:pt x="616" y="1"/>
                      </a:moveTo>
                      <a:cubicBezTo>
                        <a:pt x="452" y="1"/>
                        <a:pt x="295" y="97"/>
                        <a:pt x="217" y="303"/>
                      </a:cubicBezTo>
                      <a:cubicBezTo>
                        <a:pt x="27" y="683"/>
                        <a:pt x="82" y="1307"/>
                        <a:pt x="27" y="1713"/>
                      </a:cubicBezTo>
                      <a:cubicBezTo>
                        <a:pt x="0" y="2853"/>
                        <a:pt x="82" y="3938"/>
                        <a:pt x="244" y="5023"/>
                      </a:cubicBezTo>
                      <a:cubicBezTo>
                        <a:pt x="295" y="5302"/>
                        <a:pt x="417" y="5652"/>
                        <a:pt x="699" y="5652"/>
                      </a:cubicBezTo>
                      <a:cubicBezTo>
                        <a:pt x="718" y="5652"/>
                        <a:pt x="739" y="5650"/>
                        <a:pt x="760" y="5646"/>
                      </a:cubicBezTo>
                      <a:cubicBezTo>
                        <a:pt x="1004" y="5619"/>
                        <a:pt x="1167" y="5294"/>
                        <a:pt x="1167" y="4968"/>
                      </a:cubicBezTo>
                      <a:cubicBezTo>
                        <a:pt x="1302" y="3612"/>
                        <a:pt x="1329" y="2310"/>
                        <a:pt x="1221" y="954"/>
                      </a:cubicBezTo>
                      <a:cubicBezTo>
                        <a:pt x="1221" y="737"/>
                        <a:pt x="1194" y="547"/>
                        <a:pt x="1085" y="330"/>
                      </a:cubicBezTo>
                      <a:cubicBezTo>
                        <a:pt x="986" y="117"/>
                        <a:pt x="797" y="1"/>
                        <a:pt x="616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695;p49">
                  <a:extLst>
                    <a:ext uri="{FF2B5EF4-FFF2-40B4-BE49-F238E27FC236}">
                      <a16:creationId xmlns:a16="http://schemas.microsoft.com/office/drawing/2014/main" id="{F1159B83-BFAD-2945-9A3C-DEFE751B86BE}"/>
                    </a:ext>
                  </a:extLst>
                </p:cNvPr>
                <p:cNvSpPr/>
                <p:nvPr/>
              </p:nvSpPr>
              <p:spPr>
                <a:xfrm>
                  <a:off x="8742125" y="3769275"/>
                  <a:ext cx="49525" cy="1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4210" extrusionOk="0">
                      <a:moveTo>
                        <a:pt x="1457" y="1"/>
                      </a:moveTo>
                      <a:cubicBezTo>
                        <a:pt x="1399" y="1"/>
                        <a:pt x="1339" y="12"/>
                        <a:pt x="1275" y="38"/>
                      </a:cubicBezTo>
                      <a:cubicBezTo>
                        <a:pt x="1004" y="92"/>
                        <a:pt x="923" y="363"/>
                        <a:pt x="868" y="634"/>
                      </a:cubicBezTo>
                      <a:cubicBezTo>
                        <a:pt x="651" y="1611"/>
                        <a:pt x="353" y="2560"/>
                        <a:pt x="82" y="3509"/>
                      </a:cubicBezTo>
                      <a:cubicBezTo>
                        <a:pt x="55" y="3645"/>
                        <a:pt x="1" y="3754"/>
                        <a:pt x="1" y="3889"/>
                      </a:cubicBezTo>
                      <a:cubicBezTo>
                        <a:pt x="1" y="4025"/>
                        <a:pt x="82" y="4160"/>
                        <a:pt x="217" y="4188"/>
                      </a:cubicBezTo>
                      <a:cubicBezTo>
                        <a:pt x="255" y="4203"/>
                        <a:pt x="293" y="4209"/>
                        <a:pt x="331" y="4209"/>
                      </a:cubicBezTo>
                      <a:cubicBezTo>
                        <a:pt x="427" y="4209"/>
                        <a:pt x="519" y="4165"/>
                        <a:pt x="597" y="4106"/>
                      </a:cubicBezTo>
                      <a:cubicBezTo>
                        <a:pt x="679" y="3998"/>
                        <a:pt x="760" y="3889"/>
                        <a:pt x="787" y="3754"/>
                      </a:cubicBezTo>
                      <a:cubicBezTo>
                        <a:pt x="1167" y="2967"/>
                        <a:pt x="1492" y="2208"/>
                        <a:pt x="1818" y="1394"/>
                      </a:cubicBezTo>
                      <a:cubicBezTo>
                        <a:pt x="1899" y="1150"/>
                        <a:pt x="1981" y="906"/>
                        <a:pt x="1981" y="661"/>
                      </a:cubicBezTo>
                      <a:cubicBezTo>
                        <a:pt x="1981" y="341"/>
                        <a:pt x="1768" y="1"/>
                        <a:pt x="1457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7" name="Google Shape;1696;p49">
                <a:extLst>
                  <a:ext uri="{FF2B5EF4-FFF2-40B4-BE49-F238E27FC236}">
                    <a16:creationId xmlns:a16="http://schemas.microsoft.com/office/drawing/2014/main" id="{1BDA6DED-8726-914B-A7E6-17156CE9F579}"/>
                  </a:ext>
                </a:extLst>
              </p:cNvPr>
              <p:cNvGrpSpPr/>
              <p:nvPr/>
            </p:nvGrpSpPr>
            <p:grpSpPr>
              <a:xfrm>
                <a:off x="6211550" y="2747475"/>
                <a:ext cx="155300" cy="90925"/>
                <a:chOff x="8436300" y="3562000"/>
                <a:chExt cx="155300" cy="90925"/>
              </a:xfrm>
            </p:grpSpPr>
            <p:sp>
              <p:nvSpPr>
                <p:cNvPr id="268" name="Google Shape;1697;p49">
                  <a:extLst>
                    <a:ext uri="{FF2B5EF4-FFF2-40B4-BE49-F238E27FC236}">
                      <a16:creationId xmlns:a16="http://schemas.microsoft.com/office/drawing/2014/main" id="{262BD93A-6D55-F542-97E0-E964A336C3FD}"/>
                    </a:ext>
                  </a:extLst>
                </p:cNvPr>
                <p:cNvSpPr/>
                <p:nvPr/>
              </p:nvSpPr>
              <p:spPr>
                <a:xfrm>
                  <a:off x="8436300" y="3562000"/>
                  <a:ext cx="155300" cy="9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2" h="3637" extrusionOk="0">
                      <a:moveTo>
                        <a:pt x="5445" y="0"/>
                      </a:moveTo>
                      <a:cubicBezTo>
                        <a:pt x="5429" y="0"/>
                        <a:pt x="5414" y="1"/>
                        <a:pt x="5398" y="2"/>
                      </a:cubicBezTo>
                      <a:lnTo>
                        <a:pt x="760" y="137"/>
                      </a:lnTo>
                      <a:cubicBezTo>
                        <a:pt x="353" y="191"/>
                        <a:pt x="1" y="517"/>
                        <a:pt x="1" y="951"/>
                      </a:cubicBezTo>
                      <a:lnTo>
                        <a:pt x="1" y="2850"/>
                      </a:lnTo>
                      <a:cubicBezTo>
                        <a:pt x="1" y="3311"/>
                        <a:pt x="353" y="3636"/>
                        <a:pt x="787" y="3636"/>
                      </a:cubicBezTo>
                      <a:lnTo>
                        <a:pt x="5371" y="3636"/>
                      </a:lnTo>
                      <a:cubicBezTo>
                        <a:pt x="5778" y="3636"/>
                        <a:pt x="6131" y="3311"/>
                        <a:pt x="6131" y="2850"/>
                      </a:cubicBezTo>
                      <a:lnTo>
                        <a:pt x="6212" y="815"/>
                      </a:lnTo>
                      <a:cubicBezTo>
                        <a:pt x="6212" y="370"/>
                        <a:pt x="5883" y="0"/>
                        <a:pt x="54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698;p49">
                  <a:extLst>
                    <a:ext uri="{FF2B5EF4-FFF2-40B4-BE49-F238E27FC236}">
                      <a16:creationId xmlns:a16="http://schemas.microsoft.com/office/drawing/2014/main" id="{DADD464E-F0C3-164F-86F1-FA24D1911B65}"/>
                    </a:ext>
                  </a:extLst>
                </p:cNvPr>
                <p:cNvSpPr/>
                <p:nvPr/>
              </p:nvSpPr>
              <p:spPr>
                <a:xfrm>
                  <a:off x="8453925" y="3583725"/>
                  <a:ext cx="207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1954" fill="none" extrusionOk="0">
                      <a:moveTo>
                        <a:pt x="82" y="1"/>
                      </a:moveTo>
                      <a:cubicBezTo>
                        <a:pt x="55" y="624"/>
                        <a:pt x="55" y="1303"/>
                        <a:pt x="1" y="1954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699;p49">
                  <a:extLst>
                    <a:ext uri="{FF2B5EF4-FFF2-40B4-BE49-F238E27FC236}">
                      <a16:creationId xmlns:a16="http://schemas.microsoft.com/office/drawing/2014/main" id="{910BC150-BC7F-9042-A5BF-F396F8D4E8AC}"/>
                    </a:ext>
                  </a:extLst>
                </p:cNvPr>
                <p:cNvSpPr/>
                <p:nvPr/>
              </p:nvSpPr>
              <p:spPr>
                <a:xfrm>
                  <a:off x="8480375" y="3583725"/>
                  <a:ext cx="2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54" fill="none" extrusionOk="0">
                      <a:moveTo>
                        <a:pt x="1" y="1"/>
                      </a:moveTo>
                      <a:lnTo>
                        <a:pt x="1" y="1954"/>
                      </a:ln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700;p49">
                  <a:extLst>
                    <a:ext uri="{FF2B5EF4-FFF2-40B4-BE49-F238E27FC236}">
                      <a16:creationId xmlns:a16="http://schemas.microsoft.com/office/drawing/2014/main" id="{D6C8D40A-C728-AF4F-B2C4-7F45C6A3661D}"/>
                    </a:ext>
                  </a:extLst>
                </p:cNvPr>
                <p:cNvSpPr/>
                <p:nvPr/>
              </p:nvSpPr>
              <p:spPr>
                <a:xfrm>
                  <a:off x="8507500" y="3582375"/>
                  <a:ext cx="25" cy="5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16" fill="none" extrusionOk="0">
                      <a:moveTo>
                        <a:pt x="1" y="0"/>
                      </a:moveTo>
                      <a:lnTo>
                        <a:pt x="1" y="2116"/>
                      </a:ln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701;p49">
                  <a:extLst>
                    <a:ext uri="{FF2B5EF4-FFF2-40B4-BE49-F238E27FC236}">
                      <a16:creationId xmlns:a16="http://schemas.microsoft.com/office/drawing/2014/main" id="{116E13AC-1B08-AE44-8318-30CA02A6E02B}"/>
                    </a:ext>
                  </a:extLst>
                </p:cNvPr>
                <p:cNvSpPr/>
                <p:nvPr/>
              </p:nvSpPr>
              <p:spPr>
                <a:xfrm>
                  <a:off x="8531225" y="3581700"/>
                  <a:ext cx="2750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" h="2198" fill="none" extrusionOk="0">
                      <a:moveTo>
                        <a:pt x="109" y="0"/>
                      </a:moveTo>
                      <a:cubicBezTo>
                        <a:pt x="82" y="760"/>
                        <a:pt x="28" y="1465"/>
                        <a:pt x="1" y="2197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702;p49">
                  <a:extLst>
                    <a:ext uri="{FF2B5EF4-FFF2-40B4-BE49-F238E27FC236}">
                      <a16:creationId xmlns:a16="http://schemas.microsoft.com/office/drawing/2014/main" id="{B256644E-9629-C84E-955B-77D6CAE3C528}"/>
                    </a:ext>
                  </a:extLst>
                </p:cNvPr>
                <p:cNvSpPr/>
                <p:nvPr/>
              </p:nvSpPr>
              <p:spPr>
                <a:xfrm>
                  <a:off x="8561750" y="3578975"/>
                  <a:ext cx="700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2252" fill="none" extrusionOk="0">
                      <a:moveTo>
                        <a:pt x="28" y="1"/>
                      </a:moveTo>
                      <a:cubicBezTo>
                        <a:pt x="28" y="760"/>
                        <a:pt x="1" y="1493"/>
                        <a:pt x="1" y="2252"/>
                      </a:cubicBezTo>
                    </a:path>
                  </a:pathLst>
                </a:custGeom>
                <a:noFill/>
                <a:ln w="122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1" name="Google Shape;1521;p49">
            <a:extLst>
              <a:ext uri="{FF2B5EF4-FFF2-40B4-BE49-F238E27FC236}">
                <a16:creationId xmlns:a16="http://schemas.microsoft.com/office/drawing/2014/main" id="{4EA8A053-9355-534B-875E-3F9E251A4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214" y="199999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91726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3"/>
          <p:cNvSpPr/>
          <p:nvPr/>
        </p:nvSpPr>
        <p:spPr>
          <a:xfrm rot="-2700000">
            <a:off x="4605572" y="948088"/>
            <a:ext cx="4432571" cy="3866377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3"/>
          <p:cNvSpPr txBox="1">
            <a:spLocks noGrp="1"/>
          </p:cNvSpPr>
          <p:nvPr>
            <p:ph type="subTitle" idx="1"/>
          </p:nvPr>
        </p:nvSpPr>
        <p:spPr>
          <a:xfrm>
            <a:off x="217030" y="1790050"/>
            <a:ext cx="4790995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Finding a healthy, well-balanced meal in most fast food restaurants can be a challenge. </a:t>
            </a:r>
          </a:p>
          <a:p>
            <a:pPr marL="0" indent="0" algn="just">
              <a:buNone/>
            </a:pPr>
            <a:endParaRPr lang="ru-BY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</a:t>
            </a:r>
            <a:r>
              <a:rPr lang="ru-BY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tips</a:t>
            </a:r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menu recommendations can help you stay on track.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B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BY" sz="1800" dirty="0"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41" name="Google Shape;941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" r="9"/>
          <a:stretch/>
        </p:blipFill>
        <p:spPr>
          <a:xfrm>
            <a:off x="5271175" y="1071450"/>
            <a:ext cx="3159600" cy="3160200"/>
          </a:xfrm>
          <a:prstGeom prst="ellipse">
            <a:avLst/>
          </a:prstGeom>
        </p:spPr>
      </p:pic>
      <p:grpSp>
        <p:nvGrpSpPr>
          <p:cNvPr id="942" name="Google Shape;942;p33"/>
          <p:cNvGrpSpPr/>
          <p:nvPr/>
        </p:nvGrpSpPr>
        <p:grpSpPr>
          <a:xfrm>
            <a:off x="7257522" y="3061072"/>
            <a:ext cx="1845563" cy="2020322"/>
            <a:chOff x="7082810" y="2707346"/>
            <a:chExt cx="2142018" cy="2344850"/>
          </a:xfrm>
        </p:grpSpPr>
        <p:sp>
          <p:nvSpPr>
            <p:cNvPr id="943" name="Google Shape;943;p33"/>
            <p:cNvSpPr/>
            <p:nvPr/>
          </p:nvSpPr>
          <p:spPr>
            <a:xfrm rot="8100000">
              <a:off x="7824492" y="3101350"/>
              <a:ext cx="701168" cy="709293"/>
            </a:xfrm>
            <a:custGeom>
              <a:avLst/>
              <a:gdLst/>
              <a:ahLst/>
              <a:cxnLst/>
              <a:rect l="l" t="t" r="r" b="b"/>
              <a:pathLst>
                <a:path w="28047" h="28372" extrusionOk="0">
                  <a:moveTo>
                    <a:pt x="8680" y="0"/>
                  </a:moveTo>
                  <a:lnTo>
                    <a:pt x="0" y="2387"/>
                  </a:lnTo>
                  <a:cubicBezTo>
                    <a:pt x="10823" y="13752"/>
                    <a:pt x="20750" y="25008"/>
                    <a:pt x="20750" y="25008"/>
                  </a:cubicBezTo>
                  <a:cubicBezTo>
                    <a:pt x="23056" y="26392"/>
                    <a:pt x="26663" y="28372"/>
                    <a:pt x="26663" y="28372"/>
                  </a:cubicBezTo>
                  <a:lnTo>
                    <a:pt x="28046" y="23679"/>
                  </a:lnTo>
                  <a:lnTo>
                    <a:pt x="86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 rot="8100000">
              <a:off x="7641482" y="2887681"/>
              <a:ext cx="156673" cy="313372"/>
            </a:xfrm>
            <a:custGeom>
              <a:avLst/>
              <a:gdLst/>
              <a:ahLst/>
              <a:cxnLst/>
              <a:rect l="l" t="t" r="r" b="b"/>
              <a:pathLst>
                <a:path w="6267" h="12535" extrusionOk="0">
                  <a:moveTo>
                    <a:pt x="5161" y="0"/>
                  </a:moveTo>
                  <a:cubicBezTo>
                    <a:pt x="5020" y="0"/>
                    <a:pt x="4769" y="250"/>
                    <a:pt x="4666" y="328"/>
                  </a:cubicBezTo>
                  <a:cubicBezTo>
                    <a:pt x="3961" y="952"/>
                    <a:pt x="3310" y="1630"/>
                    <a:pt x="2740" y="2335"/>
                  </a:cubicBezTo>
                  <a:cubicBezTo>
                    <a:pt x="1574" y="3800"/>
                    <a:pt x="733" y="5481"/>
                    <a:pt x="272" y="7299"/>
                  </a:cubicBezTo>
                  <a:cubicBezTo>
                    <a:pt x="218" y="7516"/>
                    <a:pt x="163" y="7733"/>
                    <a:pt x="190" y="7977"/>
                  </a:cubicBezTo>
                  <a:cubicBezTo>
                    <a:pt x="218" y="8194"/>
                    <a:pt x="353" y="8438"/>
                    <a:pt x="570" y="8519"/>
                  </a:cubicBezTo>
                  <a:cubicBezTo>
                    <a:pt x="619" y="8533"/>
                    <a:pt x="672" y="8540"/>
                    <a:pt x="726" y="8540"/>
                  </a:cubicBezTo>
                  <a:cubicBezTo>
                    <a:pt x="881" y="8540"/>
                    <a:pt x="1046" y="8484"/>
                    <a:pt x="1167" y="8383"/>
                  </a:cubicBezTo>
                  <a:cubicBezTo>
                    <a:pt x="1214" y="8350"/>
                    <a:pt x="1254" y="8313"/>
                    <a:pt x="1290" y="8274"/>
                  </a:cubicBezTo>
                  <a:lnTo>
                    <a:pt x="1290" y="8274"/>
                  </a:lnTo>
                  <a:cubicBezTo>
                    <a:pt x="772" y="9135"/>
                    <a:pt x="394" y="10055"/>
                    <a:pt x="136" y="11014"/>
                  </a:cubicBezTo>
                  <a:cubicBezTo>
                    <a:pt x="55" y="11286"/>
                    <a:pt x="1" y="11530"/>
                    <a:pt x="28" y="11801"/>
                  </a:cubicBezTo>
                  <a:cubicBezTo>
                    <a:pt x="28" y="12045"/>
                    <a:pt x="163" y="12316"/>
                    <a:pt x="407" y="12452"/>
                  </a:cubicBezTo>
                  <a:cubicBezTo>
                    <a:pt x="491" y="12512"/>
                    <a:pt x="590" y="12535"/>
                    <a:pt x="696" y="12535"/>
                  </a:cubicBezTo>
                  <a:cubicBezTo>
                    <a:pt x="831" y="12535"/>
                    <a:pt x="976" y="12498"/>
                    <a:pt x="1113" y="12452"/>
                  </a:cubicBezTo>
                  <a:cubicBezTo>
                    <a:pt x="1303" y="12344"/>
                    <a:pt x="1520" y="12181"/>
                    <a:pt x="1682" y="11991"/>
                  </a:cubicBezTo>
                  <a:cubicBezTo>
                    <a:pt x="2519" y="11131"/>
                    <a:pt x="3117" y="10012"/>
                    <a:pt x="3407" y="8804"/>
                  </a:cubicBezTo>
                  <a:lnTo>
                    <a:pt x="3407" y="8804"/>
                  </a:lnTo>
                  <a:cubicBezTo>
                    <a:pt x="3330" y="9351"/>
                    <a:pt x="3332" y="9891"/>
                    <a:pt x="3391" y="10445"/>
                  </a:cubicBezTo>
                  <a:cubicBezTo>
                    <a:pt x="3418" y="10743"/>
                    <a:pt x="3472" y="11042"/>
                    <a:pt x="3689" y="11231"/>
                  </a:cubicBezTo>
                  <a:cubicBezTo>
                    <a:pt x="3799" y="11317"/>
                    <a:pt x="3931" y="11358"/>
                    <a:pt x="4068" y="11358"/>
                  </a:cubicBezTo>
                  <a:cubicBezTo>
                    <a:pt x="4235" y="11358"/>
                    <a:pt x="4408" y="11297"/>
                    <a:pt x="4557" y="11177"/>
                  </a:cubicBezTo>
                  <a:cubicBezTo>
                    <a:pt x="4829" y="10987"/>
                    <a:pt x="5019" y="10689"/>
                    <a:pt x="5154" y="10418"/>
                  </a:cubicBezTo>
                  <a:cubicBezTo>
                    <a:pt x="5914" y="8817"/>
                    <a:pt x="6266" y="7027"/>
                    <a:pt x="6239" y="5210"/>
                  </a:cubicBezTo>
                  <a:cubicBezTo>
                    <a:pt x="6185" y="4125"/>
                    <a:pt x="6049" y="3040"/>
                    <a:pt x="5859" y="1955"/>
                  </a:cubicBezTo>
                  <a:lnTo>
                    <a:pt x="5453" y="545"/>
                  </a:lnTo>
                  <a:cubicBezTo>
                    <a:pt x="5425" y="409"/>
                    <a:pt x="5344" y="29"/>
                    <a:pt x="5181" y="2"/>
                  </a:cubicBezTo>
                  <a:cubicBezTo>
                    <a:pt x="5175" y="1"/>
                    <a:pt x="5168" y="0"/>
                    <a:pt x="5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 rot="8100000">
              <a:off x="7684012" y="2942548"/>
              <a:ext cx="80699" cy="220398"/>
            </a:xfrm>
            <a:custGeom>
              <a:avLst/>
              <a:gdLst/>
              <a:ahLst/>
              <a:cxnLst/>
              <a:rect l="l" t="t" r="r" b="b"/>
              <a:pathLst>
                <a:path w="3228" h="8816" fill="none" extrusionOk="0">
                  <a:moveTo>
                    <a:pt x="0" y="8815"/>
                  </a:moveTo>
                  <a:cubicBezTo>
                    <a:pt x="1194" y="5940"/>
                    <a:pt x="2306" y="2984"/>
                    <a:pt x="3228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 rot="8100000">
              <a:off x="7707246" y="2999432"/>
              <a:ext cx="95624" cy="143099"/>
            </a:xfrm>
            <a:custGeom>
              <a:avLst/>
              <a:gdLst/>
              <a:ahLst/>
              <a:cxnLst/>
              <a:rect l="l" t="t" r="r" b="b"/>
              <a:pathLst>
                <a:path w="3825" h="5724" fill="none" extrusionOk="0">
                  <a:moveTo>
                    <a:pt x="0" y="5724"/>
                  </a:moveTo>
                  <a:cubicBezTo>
                    <a:pt x="1275" y="3825"/>
                    <a:pt x="2550" y="1899"/>
                    <a:pt x="3825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 rot="8100000">
              <a:off x="7681568" y="2992610"/>
              <a:ext cx="31900" cy="179723"/>
            </a:xfrm>
            <a:custGeom>
              <a:avLst/>
              <a:gdLst/>
              <a:ahLst/>
              <a:cxnLst/>
              <a:rect l="l" t="t" r="r" b="b"/>
              <a:pathLst>
                <a:path w="1276" h="7189" fill="none" extrusionOk="0">
                  <a:moveTo>
                    <a:pt x="1" y="7188"/>
                  </a:moveTo>
                  <a:cubicBezTo>
                    <a:pt x="679" y="4856"/>
                    <a:pt x="1086" y="2442"/>
                    <a:pt x="1276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 rot="8100000">
              <a:off x="7626440" y="2992289"/>
              <a:ext cx="108499" cy="258923"/>
            </a:xfrm>
            <a:custGeom>
              <a:avLst/>
              <a:gdLst/>
              <a:ahLst/>
              <a:cxnLst/>
              <a:rect l="l" t="t" r="r" b="b"/>
              <a:pathLst>
                <a:path w="4340" h="10357" extrusionOk="0">
                  <a:moveTo>
                    <a:pt x="1296" y="0"/>
                  </a:moveTo>
                  <a:cubicBezTo>
                    <a:pt x="1035" y="0"/>
                    <a:pt x="965" y="579"/>
                    <a:pt x="895" y="836"/>
                  </a:cubicBezTo>
                  <a:cubicBezTo>
                    <a:pt x="570" y="1704"/>
                    <a:pt x="380" y="2626"/>
                    <a:pt x="244" y="3548"/>
                  </a:cubicBezTo>
                  <a:cubicBezTo>
                    <a:pt x="81" y="4525"/>
                    <a:pt x="0" y="5583"/>
                    <a:pt x="27" y="6641"/>
                  </a:cubicBezTo>
                  <a:cubicBezTo>
                    <a:pt x="27" y="6912"/>
                    <a:pt x="109" y="7237"/>
                    <a:pt x="353" y="7373"/>
                  </a:cubicBezTo>
                  <a:cubicBezTo>
                    <a:pt x="429" y="7426"/>
                    <a:pt x="512" y="7450"/>
                    <a:pt x="594" y="7450"/>
                  </a:cubicBezTo>
                  <a:cubicBezTo>
                    <a:pt x="805" y="7450"/>
                    <a:pt x="1015" y="7297"/>
                    <a:pt x="1112" y="7102"/>
                  </a:cubicBezTo>
                  <a:cubicBezTo>
                    <a:pt x="1302" y="6830"/>
                    <a:pt x="1302" y="6505"/>
                    <a:pt x="1302" y="6207"/>
                  </a:cubicBezTo>
                  <a:cubicBezTo>
                    <a:pt x="1329" y="7454"/>
                    <a:pt x="1655" y="8702"/>
                    <a:pt x="2278" y="9787"/>
                  </a:cubicBezTo>
                  <a:cubicBezTo>
                    <a:pt x="2414" y="10058"/>
                    <a:pt x="2658" y="10357"/>
                    <a:pt x="2957" y="10357"/>
                  </a:cubicBezTo>
                  <a:cubicBezTo>
                    <a:pt x="3255" y="10357"/>
                    <a:pt x="3499" y="10085"/>
                    <a:pt x="3635" y="9814"/>
                  </a:cubicBezTo>
                  <a:cubicBezTo>
                    <a:pt x="4340" y="8566"/>
                    <a:pt x="4313" y="6993"/>
                    <a:pt x="4042" y="5610"/>
                  </a:cubicBezTo>
                  <a:cubicBezTo>
                    <a:pt x="3689" y="3982"/>
                    <a:pt x="3065" y="2436"/>
                    <a:pt x="2170" y="1080"/>
                  </a:cubicBezTo>
                  <a:cubicBezTo>
                    <a:pt x="1980" y="755"/>
                    <a:pt x="1736" y="266"/>
                    <a:pt x="1438" y="49"/>
                  </a:cubicBezTo>
                  <a:cubicBezTo>
                    <a:pt x="1385" y="16"/>
                    <a:pt x="1338" y="0"/>
                    <a:pt x="1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 rot="8100000">
              <a:off x="7661734" y="3067964"/>
              <a:ext cx="41375" cy="146499"/>
            </a:xfrm>
            <a:custGeom>
              <a:avLst/>
              <a:gdLst/>
              <a:ahLst/>
              <a:cxnLst/>
              <a:rect l="l" t="t" r="r" b="b"/>
              <a:pathLst>
                <a:path w="1655" h="5860" fill="none" extrusionOk="0">
                  <a:moveTo>
                    <a:pt x="0" y="1"/>
                  </a:moveTo>
                  <a:cubicBezTo>
                    <a:pt x="543" y="1981"/>
                    <a:pt x="1085" y="3907"/>
                    <a:pt x="1655" y="586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 rot="8100000">
              <a:off x="7717710" y="3064347"/>
              <a:ext cx="14275" cy="125449"/>
            </a:xfrm>
            <a:custGeom>
              <a:avLst/>
              <a:gdLst/>
              <a:ahLst/>
              <a:cxnLst/>
              <a:rect l="l" t="t" r="r" b="b"/>
              <a:pathLst>
                <a:path w="571" h="5018" fill="none" extrusionOk="0">
                  <a:moveTo>
                    <a:pt x="1" y="5018"/>
                  </a:moveTo>
                  <a:cubicBezTo>
                    <a:pt x="191" y="3363"/>
                    <a:pt x="380" y="1682"/>
                    <a:pt x="570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 rot="8100000">
              <a:off x="7722912" y="2977261"/>
              <a:ext cx="192473" cy="155674"/>
            </a:xfrm>
            <a:custGeom>
              <a:avLst/>
              <a:gdLst/>
              <a:ahLst/>
              <a:cxnLst/>
              <a:rect l="l" t="t" r="r" b="b"/>
              <a:pathLst>
                <a:path w="7699" h="6227" extrusionOk="0">
                  <a:moveTo>
                    <a:pt x="6900" y="0"/>
                  </a:moveTo>
                  <a:cubicBezTo>
                    <a:pt x="6422" y="0"/>
                    <a:pt x="5745" y="382"/>
                    <a:pt x="5420" y="504"/>
                  </a:cubicBezTo>
                  <a:cubicBezTo>
                    <a:pt x="3955" y="1046"/>
                    <a:pt x="2490" y="1643"/>
                    <a:pt x="1188" y="2457"/>
                  </a:cubicBezTo>
                  <a:cubicBezTo>
                    <a:pt x="863" y="2674"/>
                    <a:pt x="537" y="2918"/>
                    <a:pt x="402" y="3270"/>
                  </a:cubicBezTo>
                  <a:cubicBezTo>
                    <a:pt x="293" y="3514"/>
                    <a:pt x="320" y="3786"/>
                    <a:pt x="537" y="3948"/>
                  </a:cubicBezTo>
                  <a:cubicBezTo>
                    <a:pt x="651" y="4052"/>
                    <a:pt x="792" y="4092"/>
                    <a:pt x="941" y="4092"/>
                  </a:cubicBezTo>
                  <a:cubicBezTo>
                    <a:pt x="1184" y="4092"/>
                    <a:pt x="1448" y="3985"/>
                    <a:pt x="1649" y="3867"/>
                  </a:cubicBezTo>
                  <a:lnTo>
                    <a:pt x="1649" y="3867"/>
                  </a:lnTo>
                  <a:cubicBezTo>
                    <a:pt x="1107" y="4220"/>
                    <a:pt x="646" y="4735"/>
                    <a:pt x="266" y="5277"/>
                  </a:cubicBezTo>
                  <a:cubicBezTo>
                    <a:pt x="1" y="5687"/>
                    <a:pt x="336" y="6226"/>
                    <a:pt x="795" y="6226"/>
                  </a:cubicBezTo>
                  <a:cubicBezTo>
                    <a:pt x="852" y="6226"/>
                    <a:pt x="911" y="6218"/>
                    <a:pt x="971" y="6200"/>
                  </a:cubicBezTo>
                  <a:cubicBezTo>
                    <a:pt x="1921" y="5901"/>
                    <a:pt x="2762" y="5277"/>
                    <a:pt x="3304" y="4437"/>
                  </a:cubicBezTo>
                  <a:lnTo>
                    <a:pt x="3304" y="4437"/>
                  </a:lnTo>
                  <a:lnTo>
                    <a:pt x="3250" y="4952"/>
                  </a:lnTo>
                  <a:cubicBezTo>
                    <a:pt x="3185" y="5321"/>
                    <a:pt x="3502" y="5639"/>
                    <a:pt x="3854" y="5639"/>
                  </a:cubicBezTo>
                  <a:cubicBezTo>
                    <a:pt x="3942" y="5639"/>
                    <a:pt x="4031" y="5619"/>
                    <a:pt x="4118" y="5576"/>
                  </a:cubicBezTo>
                  <a:cubicBezTo>
                    <a:pt x="4253" y="5549"/>
                    <a:pt x="4362" y="5494"/>
                    <a:pt x="4470" y="5413"/>
                  </a:cubicBezTo>
                  <a:cubicBezTo>
                    <a:pt x="4877" y="5169"/>
                    <a:pt x="5176" y="4844"/>
                    <a:pt x="5447" y="4464"/>
                  </a:cubicBezTo>
                  <a:cubicBezTo>
                    <a:pt x="6016" y="3759"/>
                    <a:pt x="6477" y="2972"/>
                    <a:pt x="6830" y="2158"/>
                  </a:cubicBezTo>
                  <a:cubicBezTo>
                    <a:pt x="7047" y="1724"/>
                    <a:pt x="7698" y="612"/>
                    <a:pt x="7291" y="151"/>
                  </a:cubicBezTo>
                  <a:cubicBezTo>
                    <a:pt x="7196" y="43"/>
                    <a:pt x="7059" y="0"/>
                    <a:pt x="6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 rot="8100000">
              <a:off x="7766952" y="3065969"/>
              <a:ext cx="64424" cy="84799"/>
            </a:xfrm>
            <a:custGeom>
              <a:avLst/>
              <a:gdLst/>
              <a:ahLst/>
              <a:cxnLst/>
              <a:rect l="l" t="t" r="r" b="b"/>
              <a:pathLst>
                <a:path w="2577" h="3392" fill="none" extrusionOk="0">
                  <a:moveTo>
                    <a:pt x="2577" y="1"/>
                  </a:moveTo>
                  <a:cubicBezTo>
                    <a:pt x="1790" y="1167"/>
                    <a:pt x="949" y="2333"/>
                    <a:pt x="0" y="339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 rot="8100000">
              <a:off x="7754882" y="3013957"/>
              <a:ext cx="125474" cy="112599"/>
            </a:xfrm>
            <a:custGeom>
              <a:avLst/>
              <a:gdLst/>
              <a:ahLst/>
              <a:cxnLst/>
              <a:rect l="l" t="t" r="r" b="b"/>
              <a:pathLst>
                <a:path w="5019" h="4504" fill="none" extrusionOk="0">
                  <a:moveTo>
                    <a:pt x="5018" y="1"/>
                  </a:moveTo>
                  <a:cubicBezTo>
                    <a:pt x="3445" y="1574"/>
                    <a:pt x="1763" y="3120"/>
                    <a:pt x="0" y="4503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 rot="8100000">
              <a:off x="7776236" y="3047662"/>
              <a:ext cx="122099" cy="73949"/>
            </a:xfrm>
            <a:custGeom>
              <a:avLst/>
              <a:gdLst/>
              <a:ahLst/>
              <a:cxnLst/>
              <a:rect l="l" t="t" r="r" b="b"/>
              <a:pathLst>
                <a:path w="4884" h="2958" fill="none" extrusionOk="0">
                  <a:moveTo>
                    <a:pt x="4883" y="1"/>
                  </a:moveTo>
                  <a:cubicBezTo>
                    <a:pt x="3337" y="1167"/>
                    <a:pt x="1682" y="2143"/>
                    <a:pt x="1" y="2957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 rot="8100000">
              <a:off x="7785113" y="3123972"/>
              <a:ext cx="251598" cy="474245"/>
            </a:xfrm>
            <a:custGeom>
              <a:avLst/>
              <a:gdLst/>
              <a:ahLst/>
              <a:cxnLst/>
              <a:rect l="l" t="t" r="r" b="b"/>
              <a:pathLst>
                <a:path w="10064" h="18970" extrusionOk="0">
                  <a:moveTo>
                    <a:pt x="8525" y="1"/>
                  </a:moveTo>
                  <a:cubicBezTo>
                    <a:pt x="7718" y="1"/>
                    <a:pt x="7084" y="720"/>
                    <a:pt x="6646" y="1390"/>
                  </a:cubicBezTo>
                  <a:cubicBezTo>
                    <a:pt x="4503" y="4564"/>
                    <a:pt x="2685" y="7981"/>
                    <a:pt x="1275" y="11507"/>
                  </a:cubicBezTo>
                  <a:cubicBezTo>
                    <a:pt x="570" y="13271"/>
                    <a:pt x="0" y="15278"/>
                    <a:pt x="814" y="16959"/>
                  </a:cubicBezTo>
                  <a:cubicBezTo>
                    <a:pt x="1356" y="18044"/>
                    <a:pt x="2441" y="18804"/>
                    <a:pt x="3635" y="18939"/>
                  </a:cubicBezTo>
                  <a:cubicBezTo>
                    <a:pt x="3812" y="18960"/>
                    <a:pt x="3982" y="18970"/>
                    <a:pt x="4143" y="18970"/>
                  </a:cubicBezTo>
                  <a:cubicBezTo>
                    <a:pt x="7194" y="18970"/>
                    <a:pt x="7518" y="15448"/>
                    <a:pt x="8110" y="13026"/>
                  </a:cubicBezTo>
                  <a:cubicBezTo>
                    <a:pt x="8924" y="9772"/>
                    <a:pt x="9521" y="6435"/>
                    <a:pt x="9928" y="3072"/>
                  </a:cubicBezTo>
                  <a:cubicBezTo>
                    <a:pt x="10009" y="2448"/>
                    <a:pt x="10063" y="1824"/>
                    <a:pt x="9900" y="1228"/>
                  </a:cubicBezTo>
                  <a:cubicBezTo>
                    <a:pt x="9738" y="658"/>
                    <a:pt x="9249" y="88"/>
                    <a:pt x="8653" y="7"/>
                  </a:cubicBezTo>
                  <a:cubicBezTo>
                    <a:pt x="8610" y="3"/>
                    <a:pt x="8567" y="1"/>
                    <a:pt x="8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 rot="8100000">
              <a:off x="7764528" y="3274131"/>
              <a:ext cx="20375" cy="4100"/>
            </a:xfrm>
            <a:custGeom>
              <a:avLst/>
              <a:gdLst/>
              <a:ahLst/>
              <a:cxnLst/>
              <a:rect l="l" t="t" r="r" b="b"/>
              <a:pathLst>
                <a:path w="815" h="164" fill="none" extrusionOk="0">
                  <a:moveTo>
                    <a:pt x="815" y="82"/>
                  </a:moveTo>
                  <a:cubicBezTo>
                    <a:pt x="543" y="163"/>
                    <a:pt x="272" y="136"/>
                    <a:pt x="1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 rot="8100000">
              <a:off x="7795911" y="3222407"/>
              <a:ext cx="82749" cy="33250"/>
            </a:xfrm>
            <a:custGeom>
              <a:avLst/>
              <a:gdLst/>
              <a:ahLst/>
              <a:cxnLst/>
              <a:rect l="l" t="t" r="r" b="b"/>
              <a:pathLst>
                <a:path w="3310" h="1330" fill="none" extrusionOk="0">
                  <a:moveTo>
                    <a:pt x="3309" y="1330"/>
                  </a:moveTo>
                  <a:cubicBezTo>
                    <a:pt x="2116" y="1167"/>
                    <a:pt x="977" y="679"/>
                    <a:pt x="0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 rot="8100000">
              <a:off x="7768916" y="3201984"/>
              <a:ext cx="73949" cy="23750"/>
            </a:xfrm>
            <a:custGeom>
              <a:avLst/>
              <a:gdLst/>
              <a:ahLst/>
              <a:cxnLst/>
              <a:rect l="l" t="t" r="r" b="b"/>
              <a:pathLst>
                <a:path w="2958" h="950" fill="none" extrusionOk="0">
                  <a:moveTo>
                    <a:pt x="2957" y="787"/>
                  </a:moveTo>
                  <a:cubicBezTo>
                    <a:pt x="1954" y="950"/>
                    <a:pt x="815" y="652"/>
                    <a:pt x="1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 rot="8100000">
              <a:off x="7858424" y="3183286"/>
              <a:ext cx="17650" cy="12250"/>
            </a:xfrm>
            <a:custGeom>
              <a:avLst/>
              <a:gdLst/>
              <a:ahLst/>
              <a:cxnLst/>
              <a:rect l="l" t="t" r="r" b="b"/>
              <a:pathLst>
                <a:path w="706" h="490" fill="none" extrusionOk="0">
                  <a:moveTo>
                    <a:pt x="705" y="489"/>
                  </a:moveTo>
                  <a:cubicBezTo>
                    <a:pt x="461" y="326"/>
                    <a:pt x="217" y="191"/>
                    <a:pt x="0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 rot="8100000">
              <a:off x="7795686" y="3288780"/>
              <a:ext cx="43425" cy="12225"/>
            </a:xfrm>
            <a:custGeom>
              <a:avLst/>
              <a:gdLst/>
              <a:ahLst/>
              <a:cxnLst/>
              <a:rect l="l" t="t" r="r" b="b"/>
              <a:pathLst>
                <a:path w="1737" h="489" fill="none" extrusionOk="0">
                  <a:moveTo>
                    <a:pt x="1737" y="489"/>
                  </a:moveTo>
                  <a:cubicBezTo>
                    <a:pt x="1140" y="435"/>
                    <a:pt x="543" y="272"/>
                    <a:pt x="1" y="1"/>
                  </a:cubicBezTo>
                </a:path>
              </a:pathLst>
            </a:custGeom>
            <a:solidFill>
              <a:schemeClr val="dk1"/>
            </a:solidFill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8100000">
              <a:off x="7862301" y="3246119"/>
              <a:ext cx="50200" cy="28500"/>
            </a:xfrm>
            <a:custGeom>
              <a:avLst/>
              <a:gdLst/>
              <a:ahLst/>
              <a:cxnLst/>
              <a:rect l="l" t="t" r="r" b="b"/>
              <a:pathLst>
                <a:path w="2008" h="1140" fill="none" extrusionOk="0">
                  <a:moveTo>
                    <a:pt x="2008" y="1140"/>
                  </a:moveTo>
                  <a:cubicBezTo>
                    <a:pt x="1248" y="977"/>
                    <a:pt x="516" y="570"/>
                    <a:pt x="1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8100000">
              <a:off x="7810264" y="3339483"/>
              <a:ext cx="30550" cy="4775"/>
            </a:xfrm>
            <a:custGeom>
              <a:avLst/>
              <a:gdLst/>
              <a:ahLst/>
              <a:cxnLst/>
              <a:rect l="l" t="t" r="r" b="b"/>
              <a:pathLst>
                <a:path w="1222" h="191" fill="none" extrusionOk="0">
                  <a:moveTo>
                    <a:pt x="1221" y="55"/>
                  </a:moveTo>
                  <a:cubicBezTo>
                    <a:pt x="815" y="190"/>
                    <a:pt x="381" y="136"/>
                    <a:pt x="1" y="0"/>
                  </a:cubicBezTo>
                </a:path>
              </a:pathLst>
            </a:custGeom>
            <a:solidFill>
              <a:schemeClr val="dk1"/>
            </a:solidFill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8100000">
              <a:off x="7882069" y="3295242"/>
              <a:ext cx="54274" cy="23750"/>
            </a:xfrm>
            <a:custGeom>
              <a:avLst/>
              <a:gdLst/>
              <a:ahLst/>
              <a:cxnLst/>
              <a:rect l="l" t="t" r="r" b="b"/>
              <a:pathLst>
                <a:path w="2171" h="950" fill="none" extrusionOk="0">
                  <a:moveTo>
                    <a:pt x="2170" y="950"/>
                  </a:moveTo>
                  <a:cubicBezTo>
                    <a:pt x="1492" y="787"/>
                    <a:pt x="814" y="543"/>
                    <a:pt x="217" y="217"/>
                  </a:cubicBezTo>
                  <a:lnTo>
                    <a:pt x="0" y="0"/>
                  </a:ln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8100000">
              <a:off x="7862655" y="3289188"/>
              <a:ext cx="23100" cy="6125"/>
            </a:xfrm>
            <a:custGeom>
              <a:avLst/>
              <a:gdLst/>
              <a:ahLst/>
              <a:cxnLst/>
              <a:rect l="l" t="t" r="r" b="b"/>
              <a:pathLst>
                <a:path w="924" h="245" fill="none" extrusionOk="0">
                  <a:moveTo>
                    <a:pt x="923" y="244"/>
                  </a:moveTo>
                  <a:cubicBezTo>
                    <a:pt x="598" y="244"/>
                    <a:pt x="272" y="190"/>
                    <a:pt x="1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8100000">
              <a:off x="7848546" y="3381193"/>
              <a:ext cx="27825" cy="4775"/>
            </a:xfrm>
            <a:custGeom>
              <a:avLst/>
              <a:gdLst/>
              <a:ahLst/>
              <a:cxnLst/>
              <a:rect l="l" t="t" r="r" b="b"/>
              <a:pathLst>
                <a:path w="1113" h="191" fill="none" extrusionOk="0">
                  <a:moveTo>
                    <a:pt x="1113" y="190"/>
                  </a:moveTo>
                  <a:cubicBezTo>
                    <a:pt x="733" y="190"/>
                    <a:pt x="326" y="136"/>
                    <a:pt x="1" y="0"/>
                  </a:cubicBezTo>
                </a:path>
              </a:pathLst>
            </a:custGeom>
            <a:solidFill>
              <a:schemeClr val="dk1"/>
            </a:solidFill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8100000">
              <a:off x="7898685" y="3338977"/>
              <a:ext cx="48850" cy="19700"/>
            </a:xfrm>
            <a:custGeom>
              <a:avLst/>
              <a:gdLst/>
              <a:ahLst/>
              <a:cxnLst/>
              <a:rect l="l" t="t" r="r" b="b"/>
              <a:pathLst>
                <a:path w="1954" h="788" fill="none" extrusionOk="0">
                  <a:moveTo>
                    <a:pt x="1953" y="787"/>
                  </a:moveTo>
                  <a:cubicBezTo>
                    <a:pt x="1275" y="651"/>
                    <a:pt x="597" y="380"/>
                    <a:pt x="1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8100000">
              <a:off x="7848541" y="3390764"/>
              <a:ext cx="94974" cy="23075"/>
            </a:xfrm>
            <a:custGeom>
              <a:avLst/>
              <a:gdLst/>
              <a:ahLst/>
              <a:cxnLst/>
              <a:rect l="l" t="t" r="r" b="b"/>
              <a:pathLst>
                <a:path w="3799" h="923" fill="none" extrusionOk="0">
                  <a:moveTo>
                    <a:pt x="3798" y="896"/>
                  </a:moveTo>
                  <a:cubicBezTo>
                    <a:pt x="2469" y="923"/>
                    <a:pt x="1167" y="625"/>
                    <a:pt x="1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8100000">
              <a:off x="7951414" y="3369336"/>
              <a:ext cx="16275" cy="8850"/>
            </a:xfrm>
            <a:custGeom>
              <a:avLst/>
              <a:gdLst/>
              <a:ahLst/>
              <a:cxnLst/>
              <a:rect l="l" t="t" r="r" b="b"/>
              <a:pathLst>
                <a:path w="651" h="354" fill="none" extrusionOk="0">
                  <a:moveTo>
                    <a:pt x="651" y="353"/>
                  </a:moveTo>
                  <a:cubicBezTo>
                    <a:pt x="407" y="353"/>
                    <a:pt x="136" y="218"/>
                    <a:pt x="0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8100000">
              <a:off x="7906761" y="3419652"/>
              <a:ext cx="18325" cy="4100"/>
            </a:xfrm>
            <a:custGeom>
              <a:avLst/>
              <a:gdLst/>
              <a:ahLst/>
              <a:cxnLst/>
              <a:rect l="l" t="t" r="r" b="b"/>
              <a:pathLst>
                <a:path w="733" h="164" fill="none" extrusionOk="0">
                  <a:moveTo>
                    <a:pt x="733" y="136"/>
                  </a:moveTo>
                  <a:cubicBezTo>
                    <a:pt x="516" y="163"/>
                    <a:pt x="245" y="109"/>
                    <a:pt x="1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8100000">
              <a:off x="7947726" y="3392274"/>
              <a:ext cx="33250" cy="17650"/>
            </a:xfrm>
            <a:custGeom>
              <a:avLst/>
              <a:gdLst/>
              <a:ahLst/>
              <a:cxnLst/>
              <a:rect l="l" t="t" r="r" b="b"/>
              <a:pathLst>
                <a:path w="1330" h="706" fill="none" extrusionOk="0">
                  <a:moveTo>
                    <a:pt x="1329" y="706"/>
                  </a:moveTo>
                  <a:cubicBezTo>
                    <a:pt x="868" y="543"/>
                    <a:pt x="407" y="299"/>
                    <a:pt x="0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8100000">
              <a:off x="7894943" y="3436619"/>
              <a:ext cx="87499" cy="29175"/>
            </a:xfrm>
            <a:custGeom>
              <a:avLst/>
              <a:gdLst/>
              <a:ahLst/>
              <a:cxnLst/>
              <a:rect l="l" t="t" r="r" b="b"/>
              <a:pathLst>
                <a:path w="3500" h="1167" fill="none" extrusionOk="0">
                  <a:moveTo>
                    <a:pt x="3499" y="1167"/>
                  </a:moveTo>
                  <a:cubicBezTo>
                    <a:pt x="2279" y="1031"/>
                    <a:pt x="1085" y="624"/>
                    <a:pt x="0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8100000">
              <a:off x="7926582" y="3475727"/>
              <a:ext cx="71224" cy="30525"/>
            </a:xfrm>
            <a:custGeom>
              <a:avLst/>
              <a:gdLst/>
              <a:ahLst/>
              <a:cxnLst/>
              <a:rect l="l" t="t" r="r" b="b"/>
              <a:pathLst>
                <a:path w="2849" h="1221" fill="none" extrusionOk="0">
                  <a:moveTo>
                    <a:pt x="2849" y="1221"/>
                  </a:moveTo>
                  <a:cubicBezTo>
                    <a:pt x="1791" y="1085"/>
                    <a:pt x="815" y="651"/>
                    <a:pt x="1" y="0"/>
                  </a:cubicBezTo>
                </a:path>
              </a:pathLst>
            </a:custGeom>
            <a:noFill/>
            <a:ln w="8125" cap="rnd" cmpd="sng">
              <a:solidFill>
                <a:srgbClr val="2130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8100000">
              <a:off x="7955575" y="3513347"/>
              <a:ext cx="23775" cy="6125"/>
            </a:xfrm>
            <a:custGeom>
              <a:avLst/>
              <a:gdLst/>
              <a:ahLst/>
              <a:cxnLst/>
              <a:rect l="l" t="t" r="r" b="b"/>
              <a:pathLst>
                <a:path w="951" h="245" fill="none" extrusionOk="0">
                  <a:moveTo>
                    <a:pt x="950" y="244"/>
                  </a:moveTo>
                  <a:cubicBezTo>
                    <a:pt x="625" y="244"/>
                    <a:pt x="272" y="163"/>
                    <a:pt x="1" y="0"/>
                  </a:cubicBezTo>
                </a:path>
              </a:pathLst>
            </a:custGeom>
            <a:noFill/>
            <a:ln w="8125" cap="rnd" cmpd="sng">
              <a:solidFill>
                <a:srgbClr val="2130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8100000">
              <a:off x="7987029" y="3498757"/>
              <a:ext cx="16975" cy="10875"/>
            </a:xfrm>
            <a:custGeom>
              <a:avLst/>
              <a:gdLst/>
              <a:ahLst/>
              <a:cxnLst/>
              <a:rect l="l" t="t" r="r" b="b"/>
              <a:pathLst>
                <a:path w="679" h="435" fill="none" extrusionOk="0">
                  <a:moveTo>
                    <a:pt x="678" y="435"/>
                  </a:moveTo>
                  <a:cubicBezTo>
                    <a:pt x="407" y="326"/>
                    <a:pt x="163" y="218"/>
                    <a:pt x="0" y="1"/>
                  </a:cubicBezTo>
                </a:path>
              </a:pathLst>
            </a:custGeom>
            <a:noFill/>
            <a:ln w="8125" cap="rnd" cmpd="sng">
              <a:solidFill>
                <a:srgbClr val="2130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 rot="8100000">
              <a:off x="7961752" y="3529180"/>
              <a:ext cx="53599" cy="22400"/>
            </a:xfrm>
            <a:custGeom>
              <a:avLst/>
              <a:gdLst/>
              <a:ahLst/>
              <a:cxnLst/>
              <a:rect l="l" t="t" r="r" b="b"/>
              <a:pathLst>
                <a:path w="2144" h="896" fill="none" extrusionOk="0">
                  <a:moveTo>
                    <a:pt x="2143" y="895"/>
                  </a:moveTo>
                  <a:cubicBezTo>
                    <a:pt x="1357" y="787"/>
                    <a:pt x="624" y="488"/>
                    <a:pt x="0" y="0"/>
                  </a:cubicBezTo>
                </a:path>
              </a:pathLst>
            </a:custGeom>
            <a:noFill/>
            <a:ln w="8125" cap="rnd" cmpd="sng">
              <a:solidFill>
                <a:srgbClr val="2130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 rot="8100000">
              <a:off x="7788744" y="3235113"/>
              <a:ext cx="72599" cy="195273"/>
            </a:xfrm>
            <a:custGeom>
              <a:avLst/>
              <a:gdLst/>
              <a:ahLst/>
              <a:cxnLst/>
              <a:rect l="l" t="t" r="r" b="b"/>
              <a:pathLst>
                <a:path w="2904" h="7811" extrusionOk="0">
                  <a:moveTo>
                    <a:pt x="2276" y="0"/>
                  </a:moveTo>
                  <a:cubicBezTo>
                    <a:pt x="2071" y="0"/>
                    <a:pt x="1875" y="118"/>
                    <a:pt x="1737" y="256"/>
                  </a:cubicBezTo>
                  <a:cubicBezTo>
                    <a:pt x="1574" y="446"/>
                    <a:pt x="1493" y="690"/>
                    <a:pt x="1439" y="907"/>
                  </a:cubicBezTo>
                  <a:cubicBezTo>
                    <a:pt x="1086" y="1938"/>
                    <a:pt x="815" y="3050"/>
                    <a:pt x="598" y="4081"/>
                  </a:cubicBezTo>
                  <a:cubicBezTo>
                    <a:pt x="489" y="4623"/>
                    <a:pt x="381" y="5166"/>
                    <a:pt x="272" y="5762"/>
                  </a:cubicBezTo>
                  <a:cubicBezTo>
                    <a:pt x="218" y="6224"/>
                    <a:pt x="1" y="6875"/>
                    <a:pt x="82" y="7336"/>
                  </a:cubicBezTo>
                  <a:cubicBezTo>
                    <a:pt x="109" y="7675"/>
                    <a:pt x="340" y="7810"/>
                    <a:pt x="604" y="7810"/>
                  </a:cubicBezTo>
                  <a:cubicBezTo>
                    <a:pt x="869" y="7810"/>
                    <a:pt x="1167" y="7675"/>
                    <a:pt x="1330" y="7471"/>
                  </a:cubicBezTo>
                  <a:cubicBezTo>
                    <a:pt x="1601" y="7173"/>
                    <a:pt x="1710" y="6603"/>
                    <a:pt x="1845" y="6224"/>
                  </a:cubicBezTo>
                  <a:cubicBezTo>
                    <a:pt x="2008" y="5708"/>
                    <a:pt x="2144" y="5220"/>
                    <a:pt x="2279" y="4678"/>
                  </a:cubicBezTo>
                  <a:cubicBezTo>
                    <a:pt x="2551" y="3538"/>
                    <a:pt x="2768" y="2372"/>
                    <a:pt x="2849" y="1179"/>
                  </a:cubicBezTo>
                  <a:cubicBezTo>
                    <a:pt x="2903" y="934"/>
                    <a:pt x="2903" y="717"/>
                    <a:pt x="2822" y="500"/>
                  </a:cubicBezTo>
                  <a:cubicBezTo>
                    <a:pt x="2768" y="283"/>
                    <a:pt x="2632" y="94"/>
                    <a:pt x="2388" y="12"/>
                  </a:cubicBezTo>
                  <a:cubicBezTo>
                    <a:pt x="2351" y="4"/>
                    <a:pt x="2313" y="0"/>
                    <a:pt x="2276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 rot="8100000">
              <a:off x="8027736" y="2859073"/>
              <a:ext cx="667269" cy="574869"/>
            </a:xfrm>
            <a:custGeom>
              <a:avLst/>
              <a:gdLst/>
              <a:ahLst/>
              <a:cxnLst/>
              <a:rect l="l" t="t" r="r" b="b"/>
              <a:pathLst>
                <a:path w="26691" h="22995" extrusionOk="0">
                  <a:moveTo>
                    <a:pt x="7607" y="0"/>
                  </a:moveTo>
                  <a:cubicBezTo>
                    <a:pt x="6548" y="0"/>
                    <a:pt x="5507" y="126"/>
                    <a:pt x="4530" y="554"/>
                  </a:cubicBezTo>
                  <a:cubicBezTo>
                    <a:pt x="3011" y="1232"/>
                    <a:pt x="1790" y="2832"/>
                    <a:pt x="2035" y="4460"/>
                  </a:cubicBezTo>
                  <a:cubicBezTo>
                    <a:pt x="597" y="5924"/>
                    <a:pt x="0" y="8121"/>
                    <a:pt x="461" y="10101"/>
                  </a:cubicBezTo>
                  <a:cubicBezTo>
                    <a:pt x="977" y="12054"/>
                    <a:pt x="2523" y="13763"/>
                    <a:pt x="4503" y="14333"/>
                  </a:cubicBezTo>
                  <a:cubicBezTo>
                    <a:pt x="3228" y="14604"/>
                    <a:pt x="2224" y="15879"/>
                    <a:pt x="2306" y="17181"/>
                  </a:cubicBezTo>
                  <a:cubicBezTo>
                    <a:pt x="2360" y="18456"/>
                    <a:pt x="3445" y="19649"/>
                    <a:pt x="4774" y="19785"/>
                  </a:cubicBezTo>
                  <a:cubicBezTo>
                    <a:pt x="4232" y="20571"/>
                    <a:pt x="4611" y="21683"/>
                    <a:pt x="5344" y="22253"/>
                  </a:cubicBezTo>
                  <a:cubicBezTo>
                    <a:pt x="6103" y="22850"/>
                    <a:pt x="7080" y="22931"/>
                    <a:pt x="8029" y="22985"/>
                  </a:cubicBezTo>
                  <a:cubicBezTo>
                    <a:pt x="8219" y="22991"/>
                    <a:pt x="8408" y="22995"/>
                    <a:pt x="8598" y="22995"/>
                  </a:cubicBezTo>
                  <a:cubicBezTo>
                    <a:pt x="15050" y="22995"/>
                    <a:pt x="21389" y="19432"/>
                    <a:pt x="24683" y="13899"/>
                  </a:cubicBezTo>
                  <a:cubicBezTo>
                    <a:pt x="25659" y="12271"/>
                    <a:pt x="26338" y="10101"/>
                    <a:pt x="25334" y="8501"/>
                  </a:cubicBezTo>
                  <a:lnTo>
                    <a:pt x="25334" y="8501"/>
                  </a:lnTo>
                  <a:lnTo>
                    <a:pt x="26690" y="10020"/>
                  </a:lnTo>
                  <a:cubicBezTo>
                    <a:pt x="25388" y="6765"/>
                    <a:pt x="22649" y="4216"/>
                    <a:pt x="19557" y="2670"/>
                  </a:cubicBezTo>
                  <a:cubicBezTo>
                    <a:pt x="16437" y="1096"/>
                    <a:pt x="12938" y="418"/>
                    <a:pt x="9467" y="93"/>
                  </a:cubicBezTo>
                  <a:cubicBezTo>
                    <a:pt x="8847" y="43"/>
                    <a:pt x="8224" y="0"/>
                    <a:pt x="7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 rot="8100000">
              <a:off x="8324140" y="3181942"/>
              <a:ext cx="423821" cy="104899"/>
            </a:xfrm>
            <a:custGeom>
              <a:avLst/>
              <a:gdLst/>
              <a:ahLst/>
              <a:cxnLst/>
              <a:rect l="l" t="t" r="r" b="b"/>
              <a:pathLst>
                <a:path w="16953" h="4196" extrusionOk="0">
                  <a:moveTo>
                    <a:pt x="2562" y="0"/>
                  </a:moveTo>
                  <a:cubicBezTo>
                    <a:pt x="1762" y="0"/>
                    <a:pt x="982" y="51"/>
                    <a:pt x="217" y="154"/>
                  </a:cubicBezTo>
                  <a:cubicBezTo>
                    <a:pt x="163" y="263"/>
                    <a:pt x="55" y="398"/>
                    <a:pt x="0" y="480"/>
                  </a:cubicBezTo>
                  <a:cubicBezTo>
                    <a:pt x="794" y="363"/>
                    <a:pt x="1615" y="306"/>
                    <a:pt x="2463" y="306"/>
                  </a:cubicBezTo>
                  <a:cubicBezTo>
                    <a:pt x="3994" y="306"/>
                    <a:pt x="5614" y="493"/>
                    <a:pt x="7324" y="859"/>
                  </a:cubicBezTo>
                  <a:cubicBezTo>
                    <a:pt x="10552" y="1564"/>
                    <a:pt x="13671" y="2894"/>
                    <a:pt x="16709" y="4195"/>
                  </a:cubicBezTo>
                  <a:cubicBezTo>
                    <a:pt x="16817" y="4195"/>
                    <a:pt x="16899" y="4141"/>
                    <a:pt x="16953" y="4087"/>
                  </a:cubicBezTo>
                  <a:lnTo>
                    <a:pt x="16953" y="4060"/>
                  </a:lnTo>
                  <a:cubicBezTo>
                    <a:pt x="16953" y="3979"/>
                    <a:pt x="16899" y="3924"/>
                    <a:pt x="16844" y="3870"/>
                  </a:cubicBezTo>
                  <a:cubicBezTo>
                    <a:pt x="13834" y="2595"/>
                    <a:pt x="10660" y="1266"/>
                    <a:pt x="7378" y="561"/>
                  </a:cubicBezTo>
                  <a:cubicBezTo>
                    <a:pt x="5687" y="187"/>
                    <a:pt x="4089" y="0"/>
                    <a:pt x="2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 rot="8100000">
              <a:off x="7980921" y="2910830"/>
              <a:ext cx="640144" cy="335222"/>
            </a:xfrm>
            <a:custGeom>
              <a:avLst/>
              <a:gdLst/>
              <a:ahLst/>
              <a:cxnLst/>
              <a:rect l="l" t="t" r="r" b="b"/>
              <a:pathLst>
                <a:path w="25606" h="13409" extrusionOk="0">
                  <a:moveTo>
                    <a:pt x="2055" y="1"/>
                  </a:moveTo>
                  <a:cubicBezTo>
                    <a:pt x="1371" y="1"/>
                    <a:pt x="679" y="7"/>
                    <a:pt x="1" y="21"/>
                  </a:cubicBezTo>
                  <a:lnTo>
                    <a:pt x="1" y="374"/>
                  </a:lnTo>
                  <a:cubicBezTo>
                    <a:pt x="679" y="360"/>
                    <a:pt x="1371" y="353"/>
                    <a:pt x="2055" y="353"/>
                  </a:cubicBezTo>
                  <a:cubicBezTo>
                    <a:pt x="2740" y="353"/>
                    <a:pt x="3418" y="360"/>
                    <a:pt x="4069" y="374"/>
                  </a:cubicBezTo>
                  <a:cubicBezTo>
                    <a:pt x="8246" y="428"/>
                    <a:pt x="12532" y="509"/>
                    <a:pt x="16736" y="1052"/>
                  </a:cubicBezTo>
                  <a:cubicBezTo>
                    <a:pt x="19259" y="1377"/>
                    <a:pt x="21808" y="1892"/>
                    <a:pt x="24277" y="2571"/>
                  </a:cubicBezTo>
                  <a:cubicBezTo>
                    <a:pt x="24250" y="2598"/>
                    <a:pt x="24195" y="2598"/>
                    <a:pt x="24141" y="2652"/>
                  </a:cubicBezTo>
                  <a:lnTo>
                    <a:pt x="15299" y="2408"/>
                  </a:lnTo>
                  <a:cubicBezTo>
                    <a:pt x="13458" y="2356"/>
                    <a:pt x="11589" y="2304"/>
                    <a:pt x="9710" y="2304"/>
                  </a:cubicBezTo>
                  <a:cubicBezTo>
                    <a:pt x="6690" y="2304"/>
                    <a:pt x="3645" y="2438"/>
                    <a:pt x="652" y="2923"/>
                  </a:cubicBezTo>
                  <a:cubicBezTo>
                    <a:pt x="733" y="3005"/>
                    <a:pt x="760" y="3113"/>
                    <a:pt x="815" y="3222"/>
                  </a:cubicBezTo>
                  <a:cubicBezTo>
                    <a:pt x="3809" y="2765"/>
                    <a:pt x="6846" y="2635"/>
                    <a:pt x="9865" y="2635"/>
                  </a:cubicBezTo>
                  <a:cubicBezTo>
                    <a:pt x="11687" y="2635"/>
                    <a:pt x="13502" y="2682"/>
                    <a:pt x="15299" y="2733"/>
                  </a:cubicBezTo>
                  <a:lnTo>
                    <a:pt x="23409" y="2950"/>
                  </a:lnTo>
                  <a:cubicBezTo>
                    <a:pt x="18392" y="4871"/>
                    <a:pt x="13074" y="5852"/>
                    <a:pt x="7730" y="5852"/>
                  </a:cubicBezTo>
                  <a:cubicBezTo>
                    <a:pt x="6284" y="5852"/>
                    <a:pt x="4836" y="5780"/>
                    <a:pt x="3391" y="5636"/>
                  </a:cubicBezTo>
                  <a:lnTo>
                    <a:pt x="3391" y="5636"/>
                  </a:lnTo>
                  <a:cubicBezTo>
                    <a:pt x="3663" y="5771"/>
                    <a:pt x="3934" y="5853"/>
                    <a:pt x="4205" y="5961"/>
                  </a:cubicBezTo>
                  <a:cubicBezTo>
                    <a:pt x="4151" y="5961"/>
                    <a:pt x="4124" y="5988"/>
                    <a:pt x="4042" y="6042"/>
                  </a:cubicBezTo>
                  <a:cubicBezTo>
                    <a:pt x="5283" y="6151"/>
                    <a:pt x="6526" y="6205"/>
                    <a:pt x="7769" y="6205"/>
                  </a:cubicBezTo>
                  <a:cubicBezTo>
                    <a:pt x="13344" y="6205"/>
                    <a:pt x="18901" y="5122"/>
                    <a:pt x="24114" y="3059"/>
                  </a:cubicBezTo>
                  <a:lnTo>
                    <a:pt x="24114" y="3059"/>
                  </a:lnTo>
                  <a:cubicBezTo>
                    <a:pt x="21429" y="5419"/>
                    <a:pt x="17713" y="7073"/>
                    <a:pt x="13346" y="7833"/>
                  </a:cubicBezTo>
                  <a:cubicBezTo>
                    <a:pt x="10758" y="8283"/>
                    <a:pt x="8132" y="8396"/>
                    <a:pt x="5520" y="8396"/>
                  </a:cubicBezTo>
                  <a:cubicBezTo>
                    <a:pt x="4354" y="8396"/>
                    <a:pt x="3191" y="8373"/>
                    <a:pt x="2035" y="8348"/>
                  </a:cubicBezTo>
                  <a:lnTo>
                    <a:pt x="2035" y="8673"/>
                  </a:lnTo>
                  <a:cubicBezTo>
                    <a:pt x="3209" y="8707"/>
                    <a:pt x="4393" y="8733"/>
                    <a:pt x="5580" y="8733"/>
                  </a:cubicBezTo>
                  <a:cubicBezTo>
                    <a:pt x="8207" y="8733"/>
                    <a:pt x="10849" y="8606"/>
                    <a:pt x="13427" y="8158"/>
                  </a:cubicBezTo>
                  <a:cubicBezTo>
                    <a:pt x="17306" y="7480"/>
                    <a:pt x="20669" y="6124"/>
                    <a:pt x="23273" y="4198"/>
                  </a:cubicBezTo>
                  <a:lnTo>
                    <a:pt x="23273" y="4198"/>
                  </a:lnTo>
                  <a:cubicBezTo>
                    <a:pt x="20669" y="6612"/>
                    <a:pt x="17604" y="8104"/>
                    <a:pt x="15190" y="8945"/>
                  </a:cubicBezTo>
                  <a:cubicBezTo>
                    <a:pt x="11447" y="10301"/>
                    <a:pt x="7514" y="10925"/>
                    <a:pt x="3717" y="11250"/>
                  </a:cubicBezTo>
                  <a:cubicBezTo>
                    <a:pt x="3934" y="11359"/>
                    <a:pt x="4205" y="11467"/>
                    <a:pt x="4476" y="11494"/>
                  </a:cubicBezTo>
                  <a:lnTo>
                    <a:pt x="4476" y="11521"/>
                  </a:lnTo>
                  <a:cubicBezTo>
                    <a:pt x="8057" y="11142"/>
                    <a:pt x="11745" y="10545"/>
                    <a:pt x="15299" y="9243"/>
                  </a:cubicBezTo>
                  <a:cubicBezTo>
                    <a:pt x="17821" y="8348"/>
                    <a:pt x="21076" y="6775"/>
                    <a:pt x="23788" y="4144"/>
                  </a:cubicBezTo>
                  <a:lnTo>
                    <a:pt x="23788" y="4144"/>
                  </a:lnTo>
                  <a:cubicBezTo>
                    <a:pt x="23327" y="4740"/>
                    <a:pt x="22839" y="5310"/>
                    <a:pt x="22297" y="5907"/>
                  </a:cubicBezTo>
                  <a:cubicBezTo>
                    <a:pt x="17988" y="10420"/>
                    <a:pt x="11716" y="13067"/>
                    <a:pt x="5474" y="13067"/>
                  </a:cubicBezTo>
                  <a:cubicBezTo>
                    <a:pt x="5114" y="13067"/>
                    <a:pt x="4754" y="13058"/>
                    <a:pt x="4395" y="13040"/>
                  </a:cubicBezTo>
                  <a:lnTo>
                    <a:pt x="4395" y="13040"/>
                  </a:lnTo>
                  <a:cubicBezTo>
                    <a:pt x="4422" y="13149"/>
                    <a:pt x="4476" y="13284"/>
                    <a:pt x="4558" y="13393"/>
                  </a:cubicBezTo>
                  <a:cubicBezTo>
                    <a:pt x="4834" y="13403"/>
                    <a:pt x="5110" y="13408"/>
                    <a:pt x="5386" y="13408"/>
                  </a:cubicBezTo>
                  <a:cubicBezTo>
                    <a:pt x="11760" y="13408"/>
                    <a:pt x="18146" y="10725"/>
                    <a:pt x="22514" y="6124"/>
                  </a:cubicBezTo>
                  <a:cubicBezTo>
                    <a:pt x="23463" y="5147"/>
                    <a:pt x="24277" y="4144"/>
                    <a:pt x="24928" y="3086"/>
                  </a:cubicBezTo>
                  <a:lnTo>
                    <a:pt x="25307" y="3086"/>
                  </a:lnTo>
                  <a:cubicBezTo>
                    <a:pt x="25362" y="3086"/>
                    <a:pt x="25416" y="3059"/>
                    <a:pt x="25443" y="2977"/>
                  </a:cubicBezTo>
                  <a:lnTo>
                    <a:pt x="25470" y="2977"/>
                  </a:lnTo>
                  <a:cubicBezTo>
                    <a:pt x="25497" y="2869"/>
                    <a:pt x="25497" y="2788"/>
                    <a:pt x="25551" y="2679"/>
                  </a:cubicBezTo>
                  <a:cubicBezTo>
                    <a:pt x="25443" y="2652"/>
                    <a:pt x="25334" y="2598"/>
                    <a:pt x="25280" y="2571"/>
                  </a:cubicBezTo>
                  <a:cubicBezTo>
                    <a:pt x="25362" y="2435"/>
                    <a:pt x="25470" y="2299"/>
                    <a:pt x="25606" y="2164"/>
                  </a:cubicBezTo>
                  <a:cubicBezTo>
                    <a:pt x="25606" y="1892"/>
                    <a:pt x="25606" y="1648"/>
                    <a:pt x="25551" y="1431"/>
                  </a:cubicBezTo>
                  <a:cubicBezTo>
                    <a:pt x="25307" y="1621"/>
                    <a:pt x="25145" y="1974"/>
                    <a:pt x="24928" y="2299"/>
                  </a:cubicBezTo>
                  <a:cubicBezTo>
                    <a:pt x="24928" y="2326"/>
                    <a:pt x="24901" y="2326"/>
                    <a:pt x="24901" y="2381"/>
                  </a:cubicBezTo>
                  <a:lnTo>
                    <a:pt x="24765" y="2381"/>
                  </a:lnTo>
                  <a:cubicBezTo>
                    <a:pt x="22161" y="1621"/>
                    <a:pt x="19449" y="1079"/>
                    <a:pt x="16763" y="699"/>
                  </a:cubicBezTo>
                  <a:cubicBezTo>
                    <a:pt x="12559" y="157"/>
                    <a:pt x="8246" y="102"/>
                    <a:pt x="4069" y="21"/>
                  </a:cubicBezTo>
                  <a:cubicBezTo>
                    <a:pt x="3418" y="7"/>
                    <a:pt x="2740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 rot="8100000">
              <a:off x="8172212" y="3149987"/>
              <a:ext cx="564195" cy="104074"/>
            </a:xfrm>
            <a:custGeom>
              <a:avLst/>
              <a:gdLst/>
              <a:ahLst/>
              <a:cxnLst/>
              <a:rect l="l" t="t" r="r" b="b"/>
              <a:pathLst>
                <a:path w="22568" h="4163" extrusionOk="0">
                  <a:moveTo>
                    <a:pt x="5276" y="1"/>
                  </a:moveTo>
                  <a:cubicBezTo>
                    <a:pt x="3576" y="1"/>
                    <a:pt x="1876" y="109"/>
                    <a:pt x="191" y="328"/>
                  </a:cubicBezTo>
                  <a:cubicBezTo>
                    <a:pt x="137" y="436"/>
                    <a:pt x="82" y="572"/>
                    <a:pt x="1" y="680"/>
                  </a:cubicBezTo>
                  <a:cubicBezTo>
                    <a:pt x="1781" y="432"/>
                    <a:pt x="3575" y="309"/>
                    <a:pt x="5367" y="309"/>
                  </a:cubicBezTo>
                  <a:cubicBezTo>
                    <a:pt x="11220" y="309"/>
                    <a:pt x="17056" y="1619"/>
                    <a:pt x="22351" y="4152"/>
                  </a:cubicBezTo>
                  <a:cubicBezTo>
                    <a:pt x="22373" y="4159"/>
                    <a:pt x="22395" y="4163"/>
                    <a:pt x="22416" y="4163"/>
                  </a:cubicBezTo>
                  <a:cubicBezTo>
                    <a:pt x="22474" y="4163"/>
                    <a:pt x="22528" y="4138"/>
                    <a:pt x="22568" y="4098"/>
                  </a:cubicBezTo>
                  <a:lnTo>
                    <a:pt x="22568" y="4071"/>
                  </a:lnTo>
                  <a:cubicBezTo>
                    <a:pt x="22568" y="3989"/>
                    <a:pt x="22514" y="3935"/>
                    <a:pt x="22459" y="3881"/>
                  </a:cubicBezTo>
                  <a:cubicBezTo>
                    <a:pt x="17109" y="1311"/>
                    <a:pt x="11187" y="1"/>
                    <a:pt x="5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 rot="8100000">
              <a:off x="8163734" y="3403248"/>
              <a:ext cx="10875" cy="13150"/>
            </a:xfrm>
            <a:custGeom>
              <a:avLst/>
              <a:gdLst/>
              <a:ahLst/>
              <a:cxnLst/>
              <a:rect l="l" t="t" r="r" b="b"/>
              <a:pathLst>
                <a:path w="435" h="526" extrusionOk="0">
                  <a:moveTo>
                    <a:pt x="141" y="0"/>
                  </a:moveTo>
                  <a:cubicBezTo>
                    <a:pt x="87" y="0"/>
                    <a:pt x="20" y="31"/>
                    <a:pt x="0" y="92"/>
                  </a:cubicBezTo>
                  <a:lnTo>
                    <a:pt x="353" y="526"/>
                  </a:lnTo>
                  <a:lnTo>
                    <a:pt x="353" y="499"/>
                  </a:lnTo>
                  <a:cubicBezTo>
                    <a:pt x="434" y="417"/>
                    <a:pt x="407" y="363"/>
                    <a:pt x="326" y="336"/>
                  </a:cubicBezTo>
                  <a:cubicBezTo>
                    <a:pt x="298" y="282"/>
                    <a:pt x="271" y="282"/>
                    <a:pt x="271" y="282"/>
                  </a:cubicBezTo>
                  <a:cubicBezTo>
                    <a:pt x="271" y="255"/>
                    <a:pt x="298" y="255"/>
                    <a:pt x="298" y="227"/>
                  </a:cubicBezTo>
                  <a:lnTo>
                    <a:pt x="298" y="200"/>
                  </a:lnTo>
                  <a:cubicBezTo>
                    <a:pt x="298" y="119"/>
                    <a:pt x="271" y="65"/>
                    <a:pt x="190" y="10"/>
                  </a:cubicBezTo>
                  <a:cubicBezTo>
                    <a:pt x="176" y="4"/>
                    <a:pt x="159" y="0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 rot="8100000">
              <a:off x="8407994" y="2701790"/>
              <a:ext cx="221748" cy="574369"/>
            </a:xfrm>
            <a:custGeom>
              <a:avLst/>
              <a:gdLst/>
              <a:ahLst/>
              <a:cxnLst/>
              <a:rect l="l" t="t" r="r" b="b"/>
              <a:pathLst>
                <a:path w="8870" h="22975" extrusionOk="0">
                  <a:moveTo>
                    <a:pt x="6890" y="0"/>
                  </a:moveTo>
                  <a:lnTo>
                    <a:pt x="6890" y="0"/>
                  </a:lnTo>
                  <a:cubicBezTo>
                    <a:pt x="6076" y="82"/>
                    <a:pt x="5289" y="217"/>
                    <a:pt x="4584" y="543"/>
                  </a:cubicBezTo>
                  <a:cubicBezTo>
                    <a:pt x="3011" y="1221"/>
                    <a:pt x="1790" y="2821"/>
                    <a:pt x="2035" y="4449"/>
                  </a:cubicBezTo>
                  <a:cubicBezTo>
                    <a:pt x="597" y="5913"/>
                    <a:pt x="0" y="8110"/>
                    <a:pt x="461" y="10063"/>
                  </a:cubicBezTo>
                  <a:cubicBezTo>
                    <a:pt x="977" y="12043"/>
                    <a:pt x="2550" y="13752"/>
                    <a:pt x="4503" y="14322"/>
                  </a:cubicBezTo>
                  <a:cubicBezTo>
                    <a:pt x="3228" y="14593"/>
                    <a:pt x="2224" y="15868"/>
                    <a:pt x="2306" y="17170"/>
                  </a:cubicBezTo>
                  <a:cubicBezTo>
                    <a:pt x="2360" y="18445"/>
                    <a:pt x="3445" y="19638"/>
                    <a:pt x="4774" y="19774"/>
                  </a:cubicBezTo>
                  <a:cubicBezTo>
                    <a:pt x="4232" y="20560"/>
                    <a:pt x="4611" y="21672"/>
                    <a:pt x="5344" y="22242"/>
                  </a:cubicBezTo>
                  <a:cubicBezTo>
                    <a:pt x="6103" y="22839"/>
                    <a:pt x="7080" y="22920"/>
                    <a:pt x="8029" y="22974"/>
                  </a:cubicBezTo>
                  <a:lnTo>
                    <a:pt x="8870" y="22974"/>
                  </a:lnTo>
                  <a:cubicBezTo>
                    <a:pt x="8463" y="22757"/>
                    <a:pt x="8110" y="22513"/>
                    <a:pt x="7758" y="22242"/>
                  </a:cubicBezTo>
                  <a:cubicBezTo>
                    <a:pt x="6646" y="21293"/>
                    <a:pt x="6022" y="19557"/>
                    <a:pt x="6808" y="18309"/>
                  </a:cubicBezTo>
                  <a:cubicBezTo>
                    <a:pt x="5832" y="17821"/>
                    <a:pt x="5208" y="16627"/>
                    <a:pt x="5344" y="15542"/>
                  </a:cubicBezTo>
                  <a:cubicBezTo>
                    <a:pt x="5479" y="14430"/>
                    <a:pt x="6374" y="13427"/>
                    <a:pt x="7459" y="13210"/>
                  </a:cubicBezTo>
                  <a:cubicBezTo>
                    <a:pt x="6157" y="12938"/>
                    <a:pt x="4910" y="12315"/>
                    <a:pt x="3988" y="11338"/>
                  </a:cubicBezTo>
                  <a:cubicBezTo>
                    <a:pt x="3120" y="10362"/>
                    <a:pt x="2604" y="8951"/>
                    <a:pt x="2957" y="7676"/>
                  </a:cubicBezTo>
                  <a:cubicBezTo>
                    <a:pt x="3255" y="6374"/>
                    <a:pt x="4449" y="5290"/>
                    <a:pt x="5751" y="5290"/>
                  </a:cubicBezTo>
                  <a:cubicBezTo>
                    <a:pt x="4720" y="4394"/>
                    <a:pt x="4720" y="2686"/>
                    <a:pt x="5425" y="1492"/>
                  </a:cubicBezTo>
                  <a:cubicBezTo>
                    <a:pt x="5805" y="895"/>
                    <a:pt x="6293" y="407"/>
                    <a:pt x="6890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 rot="8100000">
              <a:off x="8086463" y="3119236"/>
              <a:ext cx="585894" cy="420521"/>
            </a:xfrm>
            <a:custGeom>
              <a:avLst/>
              <a:gdLst/>
              <a:ahLst/>
              <a:cxnLst/>
              <a:rect l="l" t="t" r="r" b="b"/>
              <a:pathLst>
                <a:path w="23436" h="16821" extrusionOk="0">
                  <a:moveTo>
                    <a:pt x="7606" y="0"/>
                  </a:moveTo>
                  <a:cubicBezTo>
                    <a:pt x="6318" y="0"/>
                    <a:pt x="5028" y="55"/>
                    <a:pt x="3743" y="115"/>
                  </a:cubicBezTo>
                  <a:cubicBezTo>
                    <a:pt x="3092" y="115"/>
                    <a:pt x="2414" y="169"/>
                    <a:pt x="1899" y="576"/>
                  </a:cubicBezTo>
                  <a:cubicBezTo>
                    <a:pt x="1420" y="975"/>
                    <a:pt x="1306" y="1870"/>
                    <a:pt x="1814" y="2237"/>
                  </a:cubicBezTo>
                  <a:lnTo>
                    <a:pt x="1814" y="2237"/>
                  </a:lnTo>
                  <a:cubicBezTo>
                    <a:pt x="1640" y="2122"/>
                    <a:pt x="1435" y="2067"/>
                    <a:pt x="1228" y="2067"/>
                  </a:cubicBezTo>
                  <a:cubicBezTo>
                    <a:pt x="986" y="2067"/>
                    <a:pt x="742" y="2143"/>
                    <a:pt x="543" y="2285"/>
                  </a:cubicBezTo>
                  <a:cubicBezTo>
                    <a:pt x="163" y="2556"/>
                    <a:pt x="0" y="3071"/>
                    <a:pt x="136" y="3505"/>
                  </a:cubicBezTo>
                  <a:cubicBezTo>
                    <a:pt x="380" y="4292"/>
                    <a:pt x="1329" y="4536"/>
                    <a:pt x="2143" y="4726"/>
                  </a:cubicBezTo>
                  <a:cubicBezTo>
                    <a:pt x="2128" y="4725"/>
                    <a:pt x="2112" y="4725"/>
                    <a:pt x="2097" y="4725"/>
                  </a:cubicBezTo>
                  <a:cubicBezTo>
                    <a:pt x="1572" y="4725"/>
                    <a:pt x="1083" y="5175"/>
                    <a:pt x="1031" y="5703"/>
                  </a:cubicBezTo>
                  <a:cubicBezTo>
                    <a:pt x="949" y="6245"/>
                    <a:pt x="1221" y="6787"/>
                    <a:pt x="1627" y="7167"/>
                  </a:cubicBezTo>
                  <a:cubicBezTo>
                    <a:pt x="2034" y="7547"/>
                    <a:pt x="2550" y="7764"/>
                    <a:pt x="3065" y="7981"/>
                  </a:cubicBezTo>
                  <a:cubicBezTo>
                    <a:pt x="6184" y="9201"/>
                    <a:pt x="9683" y="9581"/>
                    <a:pt x="12531" y="11290"/>
                  </a:cubicBezTo>
                  <a:cubicBezTo>
                    <a:pt x="13535" y="11914"/>
                    <a:pt x="14457" y="12673"/>
                    <a:pt x="15135" y="13650"/>
                  </a:cubicBezTo>
                  <a:cubicBezTo>
                    <a:pt x="16094" y="14745"/>
                    <a:pt x="16707" y="16820"/>
                    <a:pt x="18170" y="16820"/>
                  </a:cubicBezTo>
                  <a:cubicBezTo>
                    <a:pt x="18446" y="16820"/>
                    <a:pt x="18751" y="16747"/>
                    <a:pt x="19095" y="16579"/>
                  </a:cubicBezTo>
                  <a:cubicBezTo>
                    <a:pt x="20885" y="15738"/>
                    <a:pt x="22242" y="13921"/>
                    <a:pt x="22730" y="12022"/>
                  </a:cubicBezTo>
                  <a:cubicBezTo>
                    <a:pt x="23435" y="9201"/>
                    <a:pt x="22296" y="6109"/>
                    <a:pt x="20207" y="4048"/>
                  </a:cubicBezTo>
                  <a:cubicBezTo>
                    <a:pt x="18173" y="1987"/>
                    <a:pt x="15325" y="820"/>
                    <a:pt x="12450" y="359"/>
                  </a:cubicBezTo>
                  <a:cubicBezTo>
                    <a:pt x="10847" y="87"/>
                    <a:pt x="9228" y="0"/>
                    <a:pt x="7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 rot="8100000">
              <a:off x="8139374" y="3166153"/>
              <a:ext cx="502470" cy="340422"/>
            </a:xfrm>
            <a:custGeom>
              <a:avLst/>
              <a:gdLst/>
              <a:ahLst/>
              <a:cxnLst/>
              <a:rect l="l" t="t" r="r" b="b"/>
              <a:pathLst>
                <a:path w="20099" h="13617" extrusionOk="0">
                  <a:moveTo>
                    <a:pt x="54" y="0"/>
                  </a:moveTo>
                  <a:cubicBezTo>
                    <a:pt x="27" y="109"/>
                    <a:pt x="0" y="163"/>
                    <a:pt x="0" y="272"/>
                  </a:cubicBezTo>
                  <a:cubicBezTo>
                    <a:pt x="2468" y="299"/>
                    <a:pt x="5045" y="434"/>
                    <a:pt x="7513" y="977"/>
                  </a:cubicBezTo>
                  <a:cubicBezTo>
                    <a:pt x="10768" y="1682"/>
                    <a:pt x="13481" y="2984"/>
                    <a:pt x="15515" y="4801"/>
                  </a:cubicBezTo>
                  <a:cubicBezTo>
                    <a:pt x="17983" y="7053"/>
                    <a:pt x="19556" y="10308"/>
                    <a:pt x="19855" y="13617"/>
                  </a:cubicBezTo>
                  <a:cubicBezTo>
                    <a:pt x="19963" y="13535"/>
                    <a:pt x="20018" y="13400"/>
                    <a:pt x="20099" y="13291"/>
                  </a:cubicBezTo>
                  <a:cubicBezTo>
                    <a:pt x="19719" y="10009"/>
                    <a:pt x="18173" y="6809"/>
                    <a:pt x="15678" y="4612"/>
                  </a:cubicBezTo>
                  <a:cubicBezTo>
                    <a:pt x="13616" y="2740"/>
                    <a:pt x="10877" y="1411"/>
                    <a:pt x="7541" y="706"/>
                  </a:cubicBezTo>
                  <a:cubicBezTo>
                    <a:pt x="5072" y="163"/>
                    <a:pt x="2523" y="2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 rot="8100000">
              <a:off x="8123811" y="3145788"/>
              <a:ext cx="526895" cy="309222"/>
            </a:xfrm>
            <a:custGeom>
              <a:avLst/>
              <a:gdLst/>
              <a:ahLst/>
              <a:cxnLst/>
              <a:rect l="l" t="t" r="r" b="b"/>
              <a:pathLst>
                <a:path w="21076" h="12369" extrusionOk="0">
                  <a:moveTo>
                    <a:pt x="82" y="0"/>
                  </a:moveTo>
                  <a:cubicBezTo>
                    <a:pt x="1" y="109"/>
                    <a:pt x="1" y="190"/>
                    <a:pt x="1" y="272"/>
                  </a:cubicBezTo>
                  <a:cubicBezTo>
                    <a:pt x="3934" y="841"/>
                    <a:pt x="8653" y="1899"/>
                    <a:pt x="12830" y="4205"/>
                  </a:cubicBezTo>
                  <a:cubicBezTo>
                    <a:pt x="16492" y="6239"/>
                    <a:pt x="19313" y="9114"/>
                    <a:pt x="20859" y="12369"/>
                  </a:cubicBezTo>
                  <a:cubicBezTo>
                    <a:pt x="20940" y="12315"/>
                    <a:pt x="20995" y="12206"/>
                    <a:pt x="21076" y="12125"/>
                  </a:cubicBezTo>
                  <a:cubicBezTo>
                    <a:pt x="19476" y="8870"/>
                    <a:pt x="16655" y="5995"/>
                    <a:pt x="12966" y="3960"/>
                  </a:cubicBezTo>
                  <a:cubicBezTo>
                    <a:pt x="8762" y="1628"/>
                    <a:pt x="4015" y="597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 rot="8100000">
              <a:off x="8115745" y="3137652"/>
              <a:ext cx="478770" cy="258373"/>
            </a:xfrm>
            <a:custGeom>
              <a:avLst/>
              <a:gdLst/>
              <a:ahLst/>
              <a:cxnLst/>
              <a:rect l="l" t="t" r="r" b="b"/>
              <a:pathLst>
                <a:path w="19151" h="10335" extrusionOk="0">
                  <a:moveTo>
                    <a:pt x="1" y="1"/>
                  </a:moveTo>
                  <a:lnTo>
                    <a:pt x="1" y="272"/>
                  </a:lnTo>
                  <a:cubicBezTo>
                    <a:pt x="4069" y="896"/>
                    <a:pt x="7541" y="1899"/>
                    <a:pt x="10579" y="3418"/>
                  </a:cubicBezTo>
                  <a:cubicBezTo>
                    <a:pt x="14078" y="5154"/>
                    <a:pt x="16872" y="7541"/>
                    <a:pt x="18906" y="10335"/>
                  </a:cubicBezTo>
                  <a:cubicBezTo>
                    <a:pt x="18988" y="10280"/>
                    <a:pt x="19096" y="10226"/>
                    <a:pt x="19150" y="10172"/>
                  </a:cubicBezTo>
                  <a:cubicBezTo>
                    <a:pt x="17116" y="7324"/>
                    <a:pt x="14241" y="4937"/>
                    <a:pt x="10715" y="3201"/>
                  </a:cubicBezTo>
                  <a:cubicBezTo>
                    <a:pt x="7623" y="1655"/>
                    <a:pt x="4097" y="62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 rot="8100000">
              <a:off x="7882223" y="2910435"/>
              <a:ext cx="554045" cy="444746"/>
            </a:xfrm>
            <a:custGeom>
              <a:avLst/>
              <a:gdLst/>
              <a:ahLst/>
              <a:cxnLst/>
              <a:rect l="l" t="t" r="r" b="b"/>
              <a:pathLst>
                <a:path w="22162" h="17790" extrusionOk="0">
                  <a:moveTo>
                    <a:pt x="21526" y="1"/>
                  </a:moveTo>
                  <a:cubicBezTo>
                    <a:pt x="21380" y="1"/>
                    <a:pt x="21197" y="113"/>
                    <a:pt x="20968" y="391"/>
                  </a:cubicBezTo>
                  <a:cubicBezTo>
                    <a:pt x="19774" y="1937"/>
                    <a:pt x="18472" y="3103"/>
                    <a:pt x="16574" y="3754"/>
                  </a:cubicBezTo>
                  <a:cubicBezTo>
                    <a:pt x="15234" y="4230"/>
                    <a:pt x="13803" y="4420"/>
                    <a:pt x="12370" y="4420"/>
                  </a:cubicBezTo>
                  <a:cubicBezTo>
                    <a:pt x="11597" y="4420"/>
                    <a:pt x="10824" y="4365"/>
                    <a:pt x="10064" y="4270"/>
                  </a:cubicBezTo>
                  <a:cubicBezTo>
                    <a:pt x="9359" y="4182"/>
                    <a:pt x="8655" y="4058"/>
                    <a:pt x="7950" y="4058"/>
                  </a:cubicBezTo>
                  <a:cubicBezTo>
                    <a:pt x="7787" y="4058"/>
                    <a:pt x="7624" y="4064"/>
                    <a:pt x="7460" y="4080"/>
                  </a:cubicBezTo>
                  <a:cubicBezTo>
                    <a:pt x="6565" y="4188"/>
                    <a:pt x="5697" y="4595"/>
                    <a:pt x="5263" y="5355"/>
                  </a:cubicBezTo>
                  <a:cubicBezTo>
                    <a:pt x="4802" y="6087"/>
                    <a:pt x="5019" y="7253"/>
                    <a:pt x="5833" y="7606"/>
                  </a:cubicBezTo>
                  <a:cubicBezTo>
                    <a:pt x="5046" y="7714"/>
                    <a:pt x="4259" y="7850"/>
                    <a:pt x="3554" y="8148"/>
                  </a:cubicBezTo>
                  <a:cubicBezTo>
                    <a:pt x="2849" y="8474"/>
                    <a:pt x="2171" y="9016"/>
                    <a:pt x="1900" y="9721"/>
                  </a:cubicBezTo>
                  <a:cubicBezTo>
                    <a:pt x="1574" y="10427"/>
                    <a:pt x="1764" y="11376"/>
                    <a:pt x="2361" y="11864"/>
                  </a:cubicBezTo>
                  <a:cubicBezTo>
                    <a:pt x="1276" y="12135"/>
                    <a:pt x="408" y="13085"/>
                    <a:pt x="191" y="14170"/>
                  </a:cubicBezTo>
                  <a:cubicBezTo>
                    <a:pt x="1" y="15255"/>
                    <a:pt x="462" y="16475"/>
                    <a:pt x="1384" y="17099"/>
                  </a:cubicBezTo>
                  <a:cubicBezTo>
                    <a:pt x="2116" y="17622"/>
                    <a:pt x="3041" y="17790"/>
                    <a:pt x="3973" y="17790"/>
                  </a:cubicBezTo>
                  <a:cubicBezTo>
                    <a:pt x="4250" y="17790"/>
                    <a:pt x="4528" y="17775"/>
                    <a:pt x="4802" y="17750"/>
                  </a:cubicBezTo>
                  <a:cubicBezTo>
                    <a:pt x="8599" y="17479"/>
                    <a:pt x="12342" y="16014"/>
                    <a:pt x="15326" y="13654"/>
                  </a:cubicBezTo>
                  <a:cubicBezTo>
                    <a:pt x="18310" y="11268"/>
                    <a:pt x="20561" y="7958"/>
                    <a:pt x="21700" y="4324"/>
                  </a:cubicBezTo>
                  <a:cubicBezTo>
                    <a:pt x="21971" y="3456"/>
                    <a:pt x="22161" y="2452"/>
                    <a:pt x="22107" y="1557"/>
                  </a:cubicBezTo>
                  <a:cubicBezTo>
                    <a:pt x="22067" y="952"/>
                    <a:pt x="21951" y="1"/>
                    <a:pt x="21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 rot="8100000">
              <a:off x="7953571" y="3086951"/>
              <a:ext cx="505870" cy="244748"/>
            </a:xfrm>
            <a:custGeom>
              <a:avLst/>
              <a:gdLst/>
              <a:ahLst/>
              <a:cxnLst/>
              <a:rect l="l" t="t" r="r" b="b"/>
              <a:pathLst>
                <a:path w="20235" h="9790" extrusionOk="0">
                  <a:moveTo>
                    <a:pt x="20153" y="0"/>
                  </a:moveTo>
                  <a:cubicBezTo>
                    <a:pt x="18472" y="3011"/>
                    <a:pt x="15705" y="5262"/>
                    <a:pt x="12613" y="5968"/>
                  </a:cubicBezTo>
                  <a:cubicBezTo>
                    <a:pt x="11784" y="6149"/>
                    <a:pt x="10947" y="6226"/>
                    <a:pt x="10110" y="6226"/>
                  </a:cubicBezTo>
                  <a:cubicBezTo>
                    <a:pt x="7824" y="6226"/>
                    <a:pt x="5535" y="5656"/>
                    <a:pt x="3391" y="5100"/>
                  </a:cubicBezTo>
                  <a:cubicBezTo>
                    <a:pt x="3364" y="5181"/>
                    <a:pt x="3309" y="5262"/>
                    <a:pt x="3309" y="5371"/>
                  </a:cubicBezTo>
                  <a:cubicBezTo>
                    <a:pt x="5444" y="5958"/>
                    <a:pt x="7734" y="6518"/>
                    <a:pt x="10027" y="6518"/>
                  </a:cubicBezTo>
                  <a:cubicBezTo>
                    <a:pt x="10910" y="6518"/>
                    <a:pt x="11793" y="6435"/>
                    <a:pt x="12667" y="6239"/>
                  </a:cubicBezTo>
                  <a:cubicBezTo>
                    <a:pt x="15569" y="5588"/>
                    <a:pt x="18200" y="3635"/>
                    <a:pt x="19936" y="923"/>
                  </a:cubicBezTo>
                  <a:lnTo>
                    <a:pt x="19936" y="923"/>
                  </a:lnTo>
                  <a:cubicBezTo>
                    <a:pt x="18987" y="3092"/>
                    <a:pt x="17739" y="4856"/>
                    <a:pt x="16274" y="6103"/>
                  </a:cubicBezTo>
                  <a:cubicBezTo>
                    <a:pt x="14213" y="7893"/>
                    <a:pt x="11284" y="9060"/>
                    <a:pt x="7866" y="9385"/>
                  </a:cubicBezTo>
                  <a:cubicBezTo>
                    <a:pt x="6935" y="9483"/>
                    <a:pt x="5992" y="9525"/>
                    <a:pt x="5050" y="9525"/>
                  </a:cubicBezTo>
                  <a:cubicBezTo>
                    <a:pt x="3385" y="9525"/>
                    <a:pt x="1719" y="9396"/>
                    <a:pt x="109" y="9222"/>
                  </a:cubicBezTo>
                  <a:cubicBezTo>
                    <a:pt x="82" y="9331"/>
                    <a:pt x="27" y="9385"/>
                    <a:pt x="0" y="9494"/>
                  </a:cubicBezTo>
                  <a:cubicBezTo>
                    <a:pt x="1700" y="9653"/>
                    <a:pt x="3422" y="9789"/>
                    <a:pt x="5145" y="9789"/>
                  </a:cubicBezTo>
                  <a:cubicBezTo>
                    <a:pt x="6062" y="9789"/>
                    <a:pt x="6979" y="9751"/>
                    <a:pt x="7893" y="9656"/>
                  </a:cubicBezTo>
                  <a:cubicBezTo>
                    <a:pt x="11365" y="9304"/>
                    <a:pt x="14349" y="8137"/>
                    <a:pt x="16437" y="6320"/>
                  </a:cubicBezTo>
                  <a:cubicBezTo>
                    <a:pt x="17197" y="5669"/>
                    <a:pt x="17821" y="4910"/>
                    <a:pt x="18444" y="4069"/>
                  </a:cubicBezTo>
                  <a:cubicBezTo>
                    <a:pt x="19123" y="2984"/>
                    <a:pt x="19746" y="1845"/>
                    <a:pt x="20235" y="651"/>
                  </a:cubicBezTo>
                  <a:cubicBezTo>
                    <a:pt x="20235" y="434"/>
                    <a:pt x="20207" y="217"/>
                    <a:pt x="2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 rot="8100000">
              <a:off x="7898214" y="2976915"/>
              <a:ext cx="549270" cy="339947"/>
            </a:xfrm>
            <a:custGeom>
              <a:avLst/>
              <a:gdLst/>
              <a:ahLst/>
              <a:cxnLst/>
              <a:rect l="l" t="t" r="r" b="b"/>
              <a:pathLst>
                <a:path w="21971" h="13598" extrusionOk="0">
                  <a:moveTo>
                    <a:pt x="21971" y="0"/>
                  </a:moveTo>
                  <a:cubicBezTo>
                    <a:pt x="21455" y="1221"/>
                    <a:pt x="20832" y="2333"/>
                    <a:pt x="20126" y="3282"/>
                  </a:cubicBezTo>
                  <a:cubicBezTo>
                    <a:pt x="18390" y="6049"/>
                    <a:pt x="16193" y="8381"/>
                    <a:pt x="13644" y="10063"/>
                  </a:cubicBezTo>
                  <a:cubicBezTo>
                    <a:pt x="10490" y="12193"/>
                    <a:pt x="6790" y="13327"/>
                    <a:pt x="3199" y="13327"/>
                  </a:cubicBezTo>
                  <a:cubicBezTo>
                    <a:pt x="2126" y="13327"/>
                    <a:pt x="1063" y="13225"/>
                    <a:pt x="28" y="13019"/>
                  </a:cubicBezTo>
                  <a:cubicBezTo>
                    <a:pt x="28" y="13128"/>
                    <a:pt x="0" y="13236"/>
                    <a:pt x="0" y="13291"/>
                  </a:cubicBezTo>
                  <a:cubicBezTo>
                    <a:pt x="1059" y="13496"/>
                    <a:pt x="2143" y="13597"/>
                    <a:pt x="3233" y="13597"/>
                  </a:cubicBezTo>
                  <a:cubicBezTo>
                    <a:pt x="6892" y="13597"/>
                    <a:pt x="10637" y="12459"/>
                    <a:pt x="13834" y="10307"/>
                  </a:cubicBezTo>
                  <a:cubicBezTo>
                    <a:pt x="17251" y="8002"/>
                    <a:pt x="20099" y="4584"/>
                    <a:pt x="21971" y="488"/>
                  </a:cubicBezTo>
                  <a:lnTo>
                    <a:pt x="21971" y="244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rot="8100000">
              <a:off x="8133030" y="2806172"/>
              <a:ext cx="217698" cy="342872"/>
            </a:xfrm>
            <a:custGeom>
              <a:avLst/>
              <a:gdLst/>
              <a:ahLst/>
              <a:cxnLst/>
              <a:rect l="l" t="t" r="r" b="b"/>
              <a:pathLst>
                <a:path w="8708" h="13715" extrusionOk="0">
                  <a:moveTo>
                    <a:pt x="7960" y="1"/>
                  </a:moveTo>
                  <a:cubicBezTo>
                    <a:pt x="7796" y="1"/>
                    <a:pt x="7630" y="12"/>
                    <a:pt x="7460" y="44"/>
                  </a:cubicBezTo>
                  <a:cubicBezTo>
                    <a:pt x="6565" y="152"/>
                    <a:pt x="5697" y="559"/>
                    <a:pt x="5263" y="1292"/>
                  </a:cubicBezTo>
                  <a:cubicBezTo>
                    <a:pt x="4802" y="2024"/>
                    <a:pt x="5019" y="3190"/>
                    <a:pt x="5833" y="3570"/>
                  </a:cubicBezTo>
                  <a:cubicBezTo>
                    <a:pt x="5046" y="3679"/>
                    <a:pt x="4259" y="3787"/>
                    <a:pt x="3554" y="4113"/>
                  </a:cubicBezTo>
                  <a:cubicBezTo>
                    <a:pt x="2849" y="4411"/>
                    <a:pt x="2171" y="4953"/>
                    <a:pt x="1900" y="5659"/>
                  </a:cubicBezTo>
                  <a:cubicBezTo>
                    <a:pt x="1601" y="6364"/>
                    <a:pt x="1764" y="7313"/>
                    <a:pt x="2361" y="7801"/>
                  </a:cubicBezTo>
                  <a:cubicBezTo>
                    <a:pt x="1276" y="8073"/>
                    <a:pt x="408" y="9022"/>
                    <a:pt x="191" y="10107"/>
                  </a:cubicBezTo>
                  <a:cubicBezTo>
                    <a:pt x="1" y="11192"/>
                    <a:pt x="462" y="12412"/>
                    <a:pt x="1384" y="13063"/>
                  </a:cubicBezTo>
                  <a:cubicBezTo>
                    <a:pt x="1927" y="13443"/>
                    <a:pt x="2551" y="13633"/>
                    <a:pt x="3229" y="13714"/>
                  </a:cubicBezTo>
                  <a:cubicBezTo>
                    <a:pt x="2686" y="12792"/>
                    <a:pt x="2442" y="11680"/>
                    <a:pt x="2632" y="10622"/>
                  </a:cubicBezTo>
                  <a:cubicBezTo>
                    <a:pt x="2876" y="9564"/>
                    <a:pt x="3636" y="8615"/>
                    <a:pt x="4639" y="8290"/>
                  </a:cubicBezTo>
                  <a:cubicBezTo>
                    <a:pt x="3961" y="7639"/>
                    <a:pt x="3798" y="6662"/>
                    <a:pt x="4097" y="5848"/>
                  </a:cubicBezTo>
                  <a:cubicBezTo>
                    <a:pt x="4395" y="5035"/>
                    <a:pt x="5127" y="4411"/>
                    <a:pt x="5941" y="4113"/>
                  </a:cubicBezTo>
                  <a:cubicBezTo>
                    <a:pt x="6438" y="3930"/>
                    <a:pt x="6956" y="3839"/>
                    <a:pt x="7488" y="3839"/>
                  </a:cubicBezTo>
                  <a:cubicBezTo>
                    <a:pt x="7826" y="3839"/>
                    <a:pt x="8170" y="3876"/>
                    <a:pt x="8518" y="3950"/>
                  </a:cubicBezTo>
                  <a:cubicBezTo>
                    <a:pt x="8111" y="3706"/>
                    <a:pt x="7650" y="3462"/>
                    <a:pt x="7324" y="3082"/>
                  </a:cubicBezTo>
                  <a:cubicBezTo>
                    <a:pt x="6972" y="2729"/>
                    <a:pt x="6782" y="2241"/>
                    <a:pt x="6890" y="1780"/>
                  </a:cubicBezTo>
                  <a:cubicBezTo>
                    <a:pt x="6972" y="1265"/>
                    <a:pt x="7433" y="885"/>
                    <a:pt x="7867" y="586"/>
                  </a:cubicBezTo>
                  <a:cubicBezTo>
                    <a:pt x="8138" y="369"/>
                    <a:pt x="8437" y="207"/>
                    <a:pt x="8708" y="44"/>
                  </a:cubicBezTo>
                  <a:cubicBezTo>
                    <a:pt x="8461" y="27"/>
                    <a:pt x="8213" y="1"/>
                    <a:pt x="7960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 rot="8100000">
              <a:off x="8558834" y="3263229"/>
              <a:ext cx="5450" cy="25"/>
            </a:xfrm>
            <a:custGeom>
              <a:avLst/>
              <a:gdLst/>
              <a:ahLst/>
              <a:cxnLst/>
              <a:rect l="l" t="t" r="r" b="b"/>
              <a:pathLst>
                <a:path w="218" h="1" extrusionOk="0">
                  <a:moveTo>
                    <a:pt x="1" y="1"/>
                  </a:move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 rot="8100000">
              <a:off x="8528512" y="3134616"/>
              <a:ext cx="148524" cy="221773"/>
            </a:xfrm>
            <a:custGeom>
              <a:avLst/>
              <a:gdLst/>
              <a:ahLst/>
              <a:cxnLst/>
              <a:rect l="l" t="t" r="r" b="b"/>
              <a:pathLst>
                <a:path w="5941" h="8871" extrusionOk="0">
                  <a:moveTo>
                    <a:pt x="4476" y="1"/>
                  </a:moveTo>
                  <a:cubicBezTo>
                    <a:pt x="4232" y="1"/>
                    <a:pt x="3960" y="55"/>
                    <a:pt x="3716" y="55"/>
                  </a:cubicBezTo>
                  <a:cubicBezTo>
                    <a:pt x="3065" y="82"/>
                    <a:pt x="2360" y="109"/>
                    <a:pt x="1872" y="516"/>
                  </a:cubicBezTo>
                  <a:cubicBezTo>
                    <a:pt x="1384" y="923"/>
                    <a:pt x="1275" y="1845"/>
                    <a:pt x="1818" y="2171"/>
                  </a:cubicBezTo>
                  <a:cubicBezTo>
                    <a:pt x="1638" y="2068"/>
                    <a:pt x="1423" y="2014"/>
                    <a:pt x="1205" y="2014"/>
                  </a:cubicBezTo>
                  <a:cubicBezTo>
                    <a:pt x="962" y="2014"/>
                    <a:pt x="716" y="2082"/>
                    <a:pt x="516" y="2225"/>
                  </a:cubicBezTo>
                  <a:cubicBezTo>
                    <a:pt x="163" y="2496"/>
                    <a:pt x="0" y="2984"/>
                    <a:pt x="109" y="3445"/>
                  </a:cubicBezTo>
                  <a:cubicBezTo>
                    <a:pt x="353" y="4205"/>
                    <a:pt x="1302" y="4530"/>
                    <a:pt x="2116" y="4666"/>
                  </a:cubicBezTo>
                  <a:cubicBezTo>
                    <a:pt x="2088" y="4663"/>
                    <a:pt x="2061" y="4662"/>
                    <a:pt x="2033" y="4662"/>
                  </a:cubicBezTo>
                  <a:cubicBezTo>
                    <a:pt x="1525" y="4662"/>
                    <a:pt x="1081" y="5128"/>
                    <a:pt x="1004" y="5642"/>
                  </a:cubicBezTo>
                  <a:cubicBezTo>
                    <a:pt x="923" y="6185"/>
                    <a:pt x="1194" y="6727"/>
                    <a:pt x="1601" y="7107"/>
                  </a:cubicBezTo>
                  <a:cubicBezTo>
                    <a:pt x="2035" y="7460"/>
                    <a:pt x="2523" y="7704"/>
                    <a:pt x="3038" y="7921"/>
                  </a:cubicBezTo>
                  <a:cubicBezTo>
                    <a:pt x="3988" y="8273"/>
                    <a:pt x="4964" y="8599"/>
                    <a:pt x="5940" y="8870"/>
                  </a:cubicBezTo>
                  <a:cubicBezTo>
                    <a:pt x="5425" y="8355"/>
                    <a:pt x="4937" y="7812"/>
                    <a:pt x="4449" y="7243"/>
                  </a:cubicBezTo>
                  <a:cubicBezTo>
                    <a:pt x="4150" y="6863"/>
                    <a:pt x="3879" y="6456"/>
                    <a:pt x="3879" y="5968"/>
                  </a:cubicBezTo>
                  <a:cubicBezTo>
                    <a:pt x="3879" y="5561"/>
                    <a:pt x="4177" y="5154"/>
                    <a:pt x="4557" y="5100"/>
                  </a:cubicBezTo>
                  <a:cubicBezTo>
                    <a:pt x="3988" y="5019"/>
                    <a:pt x="3499" y="4449"/>
                    <a:pt x="3581" y="3906"/>
                  </a:cubicBezTo>
                  <a:cubicBezTo>
                    <a:pt x="3627" y="3345"/>
                    <a:pt x="4200" y="2924"/>
                    <a:pt x="4774" y="2924"/>
                  </a:cubicBezTo>
                  <a:cubicBezTo>
                    <a:pt x="4865" y="2924"/>
                    <a:pt x="4956" y="2935"/>
                    <a:pt x="5045" y="2957"/>
                  </a:cubicBezTo>
                  <a:cubicBezTo>
                    <a:pt x="4530" y="2577"/>
                    <a:pt x="4313" y="1981"/>
                    <a:pt x="4286" y="1357"/>
                  </a:cubicBezTo>
                  <a:cubicBezTo>
                    <a:pt x="4232" y="896"/>
                    <a:pt x="4340" y="407"/>
                    <a:pt x="4476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 rot="8100000">
              <a:off x="8018302" y="2960242"/>
              <a:ext cx="172923" cy="101924"/>
            </a:xfrm>
            <a:custGeom>
              <a:avLst/>
              <a:gdLst/>
              <a:ahLst/>
              <a:cxnLst/>
              <a:rect l="l" t="t" r="r" b="b"/>
              <a:pathLst>
                <a:path w="6917" h="4077" extrusionOk="0">
                  <a:moveTo>
                    <a:pt x="5235" y="0"/>
                  </a:moveTo>
                  <a:cubicBezTo>
                    <a:pt x="3770" y="0"/>
                    <a:pt x="2306" y="380"/>
                    <a:pt x="1112" y="1221"/>
                  </a:cubicBezTo>
                  <a:cubicBezTo>
                    <a:pt x="543" y="1600"/>
                    <a:pt x="0" y="2116"/>
                    <a:pt x="0" y="2875"/>
                  </a:cubicBezTo>
                  <a:cubicBezTo>
                    <a:pt x="0" y="3391"/>
                    <a:pt x="136" y="3716"/>
                    <a:pt x="651" y="3879"/>
                  </a:cubicBezTo>
                  <a:cubicBezTo>
                    <a:pt x="1056" y="4017"/>
                    <a:pt x="1489" y="4077"/>
                    <a:pt x="1928" y="4077"/>
                  </a:cubicBezTo>
                  <a:cubicBezTo>
                    <a:pt x="2785" y="4077"/>
                    <a:pt x="3668" y="3849"/>
                    <a:pt x="4421" y="3526"/>
                  </a:cubicBezTo>
                  <a:cubicBezTo>
                    <a:pt x="5045" y="3255"/>
                    <a:pt x="5669" y="2794"/>
                    <a:pt x="6184" y="2224"/>
                  </a:cubicBezTo>
                  <a:cubicBezTo>
                    <a:pt x="6591" y="1763"/>
                    <a:pt x="6917" y="1058"/>
                    <a:pt x="6618" y="543"/>
                  </a:cubicBezTo>
                  <a:cubicBezTo>
                    <a:pt x="6347" y="81"/>
                    <a:pt x="5778" y="0"/>
                    <a:pt x="5235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 rot="8100000">
              <a:off x="8330167" y="3425483"/>
              <a:ext cx="221098" cy="93624"/>
            </a:xfrm>
            <a:custGeom>
              <a:avLst/>
              <a:gdLst/>
              <a:ahLst/>
              <a:cxnLst/>
              <a:rect l="l" t="t" r="r" b="b"/>
              <a:pathLst>
                <a:path w="8844" h="3745" fill="none" extrusionOk="0">
                  <a:moveTo>
                    <a:pt x="1" y="1"/>
                  </a:moveTo>
                  <a:cubicBezTo>
                    <a:pt x="3283" y="55"/>
                    <a:pt x="6538" y="1439"/>
                    <a:pt x="8843" y="3744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 rot="8100000">
              <a:off x="8253903" y="3502559"/>
              <a:ext cx="18325" cy="33925"/>
            </a:xfrm>
            <a:custGeom>
              <a:avLst/>
              <a:gdLst/>
              <a:ahLst/>
              <a:cxnLst/>
              <a:rect l="l" t="t" r="r" b="b"/>
              <a:pathLst>
                <a:path w="733" h="1357" fill="none" extrusionOk="0">
                  <a:moveTo>
                    <a:pt x="0" y="0"/>
                  </a:moveTo>
                  <a:cubicBezTo>
                    <a:pt x="245" y="434"/>
                    <a:pt x="516" y="895"/>
                    <a:pt x="733" y="1356"/>
                  </a:cubicBezTo>
                </a:path>
              </a:pathLst>
            </a:custGeom>
            <a:noFill/>
            <a:ln w="8125" cap="rnd" cmpd="sng">
              <a:solidFill>
                <a:srgbClr val="2130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 rot="8100000">
              <a:off x="7994112" y="3214215"/>
              <a:ext cx="68499" cy="87499"/>
            </a:xfrm>
            <a:custGeom>
              <a:avLst/>
              <a:gdLst/>
              <a:ahLst/>
              <a:cxnLst/>
              <a:rect l="l" t="t" r="r" b="b"/>
              <a:pathLst>
                <a:path w="2740" h="3500" fill="none" extrusionOk="0">
                  <a:moveTo>
                    <a:pt x="0" y="3499"/>
                  </a:moveTo>
                  <a:cubicBezTo>
                    <a:pt x="1221" y="2659"/>
                    <a:pt x="2197" y="1411"/>
                    <a:pt x="2740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 rot="8100000">
              <a:off x="8117499" y="3578447"/>
              <a:ext cx="928991" cy="889216"/>
            </a:xfrm>
            <a:custGeom>
              <a:avLst/>
              <a:gdLst/>
              <a:ahLst/>
              <a:cxnLst/>
              <a:rect l="l" t="t" r="r" b="b"/>
              <a:pathLst>
                <a:path w="37160" h="35569" extrusionOk="0">
                  <a:moveTo>
                    <a:pt x="27212" y="0"/>
                  </a:moveTo>
                  <a:cubicBezTo>
                    <a:pt x="26438" y="0"/>
                    <a:pt x="25709" y="469"/>
                    <a:pt x="25307" y="1148"/>
                  </a:cubicBezTo>
                  <a:cubicBezTo>
                    <a:pt x="23734" y="3915"/>
                    <a:pt x="19611" y="10967"/>
                    <a:pt x="16139" y="15334"/>
                  </a:cubicBezTo>
                  <a:cubicBezTo>
                    <a:pt x="10443" y="22549"/>
                    <a:pt x="0" y="33534"/>
                    <a:pt x="0" y="33534"/>
                  </a:cubicBezTo>
                  <a:lnTo>
                    <a:pt x="5235" y="35568"/>
                  </a:lnTo>
                  <a:cubicBezTo>
                    <a:pt x="5235" y="35568"/>
                    <a:pt x="13151" y="32719"/>
                    <a:pt x="13810" y="32719"/>
                  </a:cubicBezTo>
                  <a:cubicBezTo>
                    <a:pt x="13819" y="32719"/>
                    <a:pt x="13827" y="32719"/>
                    <a:pt x="13833" y="32720"/>
                  </a:cubicBezTo>
                  <a:cubicBezTo>
                    <a:pt x="13835" y="32721"/>
                    <a:pt x="13838" y="32721"/>
                    <a:pt x="13840" y="32721"/>
                  </a:cubicBezTo>
                  <a:cubicBezTo>
                    <a:pt x="14461" y="32721"/>
                    <a:pt x="24981" y="22739"/>
                    <a:pt x="24981" y="22739"/>
                  </a:cubicBezTo>
                  <a:lnTo>
                    <a:pt x="37160" y="2640"/>
                  </a:lnTo>
                  <a:cubicBezTo>
                    <a:pt x="32413" y="606"/>
                    <a:pt x="29131" y="118"/>
                    <a:pt x="27395" y="9"/>
                  </a:cubicBezTo>
                  <a:cubicBezTo>
                    <a:pt x="27334" y="3"/>
                    <a:pt x="27273" y="0"/>
                    <a:pt x="27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 rot="8100000">
              <a:off x="7378995" y="3339811"/>
              <a:ext cx="1410436" cy="1421961"/>
            </a:xfrm>
            <a:custGeom>
              <a:avLst/>
              <a:gdLst/>
              <a:ahLst/>
              <a:cxnLst/>
              <a:rect l="l" t="t" r="r" b="b"/>
              <a:pathLst>
                <a:path w="56418" h="56879" extrusionOk="0">
                  <a:moveTo>
                    <a:pt x="31952" y="0"/>
                  </a:moveTo>
                  <a:cubicBezTo>
                    <a:pt x="31952" y="0"/>
                    <a:pt x="22052" y="12233"/>
                    <a:pt x="16139" y="18254"/>
                  </a:cubicBezTo>
                  <a:cubicBezTo>
                    <a:pt x="9439" y="25035"/>
                    <a:pt x="3282" y="30324"/>
                    <a:pt x="0" y="32928"/>
                  </a:cubicBezTo>
                  <a:cubicBezTo>
                    <a:pt x="8625" y="40442"/>
                    <a:pt x="17386" y="51644"/>
                    <a:pt x="21455" y="56879"/>
                  </a:cubicBezTo>
                  <a:cubicBezTo>
                    <a:pt x="24764" y="54492"/>
                    <a:pt x="34339" y="47331"/>
                    <a:pt x="40442" y="42178"/>
                  </a:cubicBezTo>
                  <a:cubicBezTo>
                    <a:pt x="47331" y="36346"/>
                    <a:pt x="52512" y="31599"/>
                    <a:pt x="55143" y="29158"/>
                  </a:cubicBezTo>
                  <a:cubicBezTo>
                    <a:pt x="56228" y="28155"/>
                    <a:pt x="56418" y="26446"/>
                    <a:pt x="55523" y="25279"/>
                  </a:cubicBezTo>
                  <a:cubicBezTo>
                    <a:pt x="48715" y="15949"/>
                    <a:pt x="40849" y="7540"/>
                    <a:pt x="3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 rot="8100000">
              <a:off x="7834326" y="3786197"/>
              <a:ext cx="459771" cy="433571"/>
            </a:xfrm>
            <a:custGeom>
              <a:avLst/>
              <a:gdLst/>
              <a:ahLst/>
              <a:cxnLst/>
              <a:rect l="l" t="t" r="r" b="b"/>
              <a:pathLst>
                <a:path w="18391" h="17343" extrusionOk="0">
                  <a:moveTo>
                    <a:pt x="9709" y="1"/>
                  </a:moveTo>
                  <a:cubicBezTo>
                    <a:pt x="9493" y="1"/>
                    <a:pt x="9277" y="14"/>
                    <a:pt x="9060" y="40"/>
                  </a:cubicBezTo>
                  <a:cubicBezTo>
                    <a:pt x="6456" y="339"/>
                    <a:pt x="4150" y="2129"/>
                    <a:pt x="2550" y="4082"/>
                  </a:cubicBezTo>
                  <a:cubicBezTo>
                    <a:pt x="895" y="6116"/>
                    <a:pt x="0" y="8883"/>
                    <a:pt x="814" y="11405"/>
                  </a:cubicBezTo>
                  <a:cubicBezTo>
                    <a:pt x="1709" y="14117"/>
                    <a:pt x="4204" y="16125"/>
                    <a:pt x="6890" y="16938"/>
                  </a:cubicBezTo>
                  <a:cubicBezTo>
                    <a:pt x="7777" y="17200"/>
                    <a:pt x="8709" y="17343"/>
                    <a:pt x="9642" y="17343"/>
                  </a:cubicBezTo>
                  <a:cubicBezTo>
                    <a:pt x="9964" y="17343"/>
                    <a:pt x="10286" y="17326"/>
                    <a:pt x="10606" y="17291"/>
                  </a:cubicBezTo>
                  <a:cubicBezTo>
                    <a:pt x="13399" y="16938"/>
                    <a:pt x="16030" y="15121"/>
                    <a:pt x="17197" y="12544"/>
                  </a:cubicBezTo>
                  <a:cubicBezTo>
                    <a:pt x="18390" y="9859"/>
                    <a:pt x="17712" y="6441"/>
                    <a:pt x="16139" y="4055"/>
                  </a:cubicBezTo>
                  <a:cubicBezTo>
                    <a:pt x="14760" y="1923"/>
                    <a:pt x="12338" y="1"/>
                    <a:pt x="9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 rot="8100000">
              <a:off x="7952041" y="3919048"/>
              <a:ext cx="103074" cy="173173"/>
            </a:xfrm>
            <a:custGeom>
              <a:avLst/>
              <a:gdLst/>
              <a:ahLst/>
              <a:cxnLst/>
              <a:rect l="l" t="t" r="r" b="b"/>
              <a:pathLst>
                <a:path w="4123" h="6927" extrusionOk="0">
                  <a:moveTo>
                    <a:pt x="3716" y="0"/>
                  </a:moveTo>
                  <a:cubicBezTo>
                    <a:pt x="3580" y="0"/>
                    <a:pt x="3445" y="27"/>
                    <a:pt x="3228" y="136"/>
                  </a:cubicBezTo>
                  <a:cubicBezTo>
                    <a:pt x="2089" y="570"/>
                    <a:pt x="1248" y="1546"/>
                    <a:pt x="732" y="2631"/>
                  </a:cubicBezTo>
                  <a:cubicBezTo>
                    <a:pt x="136" y="3960"/>
                    <a:pt x="0" y="5452"/>
                    <a:pt x="54" y="6917"/>
                  </a:cubicBezTo>
                  <a:cubicBezTo>
                    <a:pt x="133" y="6923"/>
                    <a:pt x="211" y="6926"/>
                    <a:pt x="290" y="6926"/>
                  </a:cubicBezTo>
                  <a:cubicBezTo>
                    <a:pt x="1244" y="6926"/>
                    <a:pt x="2194" y="6477"/>
                    <a:pt x="2821" y="5751"/>
                  </a:cubicBezTo>
                  <a:cubicBezTo>
                    <a:pt x="3499" y="4964"/>
                    <a:pt x="3852" y="3987"/>
                    <a:pt x="4041" y="2984"/>
                  </a:cubicBezTo>
                  <a:cubicBezTo>
                    <a:pt x="4123" y="2306"/>
                    <a:pt x="4123" y="1628"/>
                    <a:pt x="4123" y="950"/>
                  </a:cubicBezTo>
                  <a:lnTo>
                    <a:pt x="4123" y="678"/>
                  </a:lnTo>
                  <a:cubicBezTo>
                    <a:pt x="4069" y="733"/>
                    <a:pt x="3987" y="814"/>
                    <a:pt x="3933" y="895"/>
                  </a:cubicBezTo>
                  <a:cubicBezTo>
                    <a:pt x="3689" y="1139"/>
                    <a:pt x="3499" y="1384"/>
                    <a:pt x="3282" y="1655"/>
                  </a:cubicBezTo>
                  <a:cubicBezTo>
                    <a:pt x="2902" y="2224"/>
                    <a:pt x="2712" y="2875"/>
                    <a:pt x="2468" y="3526"/>
                  </a:cubicBezTo>
                  <a:cubicBezTo>
                    <a:pt x="2224" y="4177"/>
                    <a:pt x="1926" y="4801"/>
                    <a:pt x="1410" y="5208"/>
                  </a:cubicBezTo>
                  <a:cubicBezTo>
                    <a:pt x="2034" y="4096"/>
                    <a:pt x="2061" y="2767"/>
                    <a:pt x="2577" y="1628"/>
                  </a:cubicBezTo>
                  <a:cubicBezTo>
                    <a:pt x="2848" y="1004"/>
                    <a:pt x="3255" y="461"/>
                    <a:pt x="3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 rot="8100000">
              <a:off x="8035166" y="3923809"/>
              <a:ext cx="132249" cy="64674"/>
            </a:xfrm>
            <a:custGeom>
              <a:avLst/>
              <a:gdLst/>
              <a:ahLst/>
              <a:cxnLst/>
              <a:rect l="l" t="t" r="r" b="b"/>
              <a:pathLst>
                <a:path w="5290" h="2587" extrusionOk="0">
                  <a:moveTo>
                    <a:pt x="3483" y="1"/>
                  </a:moveTo>
                  <a:cubicBezTo>
                    <a:pt x="3188" y="1"/>
                    <a:pt x="2891" y="40"/>
                    <a:pt x="2604" y="117"/>
                  </a:cubicBezTo>
                  <a:cubicBezTo>
                    <a:pt x="1628" y="333"/>
                    <a:pt x="733" y="930"/>
                    <a:pt x="0" y="1608"/>
                  </a:cubicBezTo>
                  <a:cubicBezTo>
                    <a:pt x="380" y="2205"/>
                    <a:pt x="1085" y="2558"/>
                    <a:pt x="1791" y="2585"/>
                  </a:cubicBezTo>
                  <a:cubicBezTo>
                    <a:pt x="1826" y="2586"/>
                    <a:pt x="1862" y="2587"/>
                    <a:pt x="1898" y="2587"/>
                  </a:cubicBezTo>
                  <a:cubicBezTo>
                    <a:pt x="2570" y="2587"/>
                    <a:pt x="3258" y="2351"/>
                    <a:pt x="3825" y="2042"/>
                  </a:cubicBezTo>
                  <a:cubicBezTo>
                    <a:pt x="4232" y="1798"/>
                    <a:pt x="4611" y="1527"/>
                    <a:pt x="4991" y="1229"/>
                  </a:cubicBezTo>
                  <a:cubicBezTo>
                    <a:pt x="5045" y="1201"/>
                    <a:pt x="5073" y="1120"/>
                    <a:pt x="5127" y="1093"/>
                  </a:cubicBezTo>
                  <a:lnTo>
                    <a:pt x="4910" y="1093"/>
                  </a:lnTo>
                  <a:cubicBezTo>
                    <a:pt x="4666" y="1066"/>
                    <a:pt x="4449" y="1066"/>
                    <a:pt x="4232" y="1066"/>
                  </a:cubicBezTo>
                  <a:cubicBezTo>
                    <a:pt x="3771" y="1093"/>
                    <a:pt x="3309" y="1256"/>
                    <a:pt x="2875" y="1418"/>
                  </a:cubicBezTo>
                  <a:cubicBezTo>
                    <a:pt x="2532" y="1526"/>
                    <a:pt x="2155" y="1633"/>
                    <a:pt x="1785" y="1633"/>
                  </a:cubicBezTo>
                  <a:cubicBezTo>
                    <a:pt x="1687" y="1633"/>
                    <a:pt x="1589" y="1625"/>
                    <a:pt x="1492" y="1608"/>
                  </a:cubicBezTo>
                  <a:cubicBezTo>
                    <a:pt x="2333" y="1473"/>
                    <a:pt x="3092" y="876"/>
                    <a:pt x="3933" y="686"/>
                  </a:cubicBezTo>
                  <a:cubicBezTo>
                    <a:pt x="4199" y="603"/>
                    <a:pt x="4485" y="571"/>
                    <a:pt x="4767" y="571"/>
                  </a:cubicBezTo>
                  <a:cubicBezTo>
                    <a:pt x="4945" y="571"/>
                    <a:pt x="5121" y="584"/>
                    <a:pt x="5290" y="605"/>
                  </a:cubicBezTo>
                  <a:cubicBezTo>
                    <a:pt x="5262" y="550"/>
                    <a:pt x="5154" y="469"/>
                    <a:pt x="5018" y="415"/>
                  </a:cubicBezTo>
                  <a:cubicBezTo>
                    <a:pt x="4562" y="134"/>
                    <a:pt x="4025" y="1"/>
                    <a:pt x="3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 rot="8100000">
              <a:off x="8488690" y="4432628"/>
              <a:ext cx="238723" cy="124799"/>
            </a:xfrm>
            <a:custGeom>
              <a:avLst/>
              <a:gdLst/>
              <a:ahLst/>
              <a:cxnLst/>
              <a:rect l="l" t="t" r="r" b="b"/>
              <a:pathLst>
                <a:path w="9549" h="4992" fill="none" extrusionOk="0">
                  <a:moveTo>
                    <a:pt x="9548" y="1981"/>
                  </a:moveTo>
                  <a:cubicBezTo>
                    <a:pt x="7324" y="2984"/>
                    <a:pt x="5127" y="3961"/>
                    <a:pt x="2876" y="4991"/>
                  </a:cubicBezTo>
                  <a:cubicBezTo>
                    <a:pt x="2008" y="3120"/>
                    <a:pt x="869" y="1872"/>
                    <a:pt x="1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 rot="8100000">
              <a:off x="8286910" y="3666166"/>
              <a:ext cx="596744" cy="634019"/>
            </a:xfrm>
            <a:custGeom>
              <a:avLst/>
              <a:gdLst/>
              <a:ahLst/>
              <a:cxnLst/>
              <a:rect l="l" t="t" r="r" b="b"/>
              <a:pathLst>
                <a:path w="23870" h="25361" fill="none" extrusionOk="0">
                  <a:moveTo>
                    <a:pt x="23870" y="0"/>
                  </a:moveTo>
                  <a:cubicBezTo>
                    <a:pt x="17089" y="9222"/>
                    <a:pt x="8898" y="18119"/>
                    <a:pt x="1" y="2536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 rot="8100000">
              <a:off x="8528148" y="3440321"/>
              <a:ext cx="108524" cy="80724"/>
            </a:xfrm>
            <a:custGeom>
              <a:avLst/>
              <a:gdLst/>
              <a:ahLst/>
              <a:cxnLst/>
              <a:rect l="l" t="t" r="r" b="b"/>
              <a:pathLst>
                <a:path w="4341" h="3229" fill="none" extrusionOk="0">
                  <a:moveTo>
                    <a:pt x="4341" y="3229"/>
                  </a:moveTo>
                  <a:lnTo>
                    <a:pt x="4341" y="1"/>
                  </a:lnTo>
                  <a:cubicBezTo>
                    <a:pt x="2876" y="516"/>
                    <a:pt x="1466" y="1031"/>
                    <a:pt x="1" y="1547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 rot="8100000">
              <a:off x="8231604" y="3881871"/>
              <a:ext cx="406221" cy="406871"/>
            </a:xfrm>
            <a:custGeom>
              <a:avLst/>
              <a:gdLst/>
              <a:ahLst/>
              <a:cxnLst/>
              <a:rect l="l" t="t" r="r" b="b"/>
              <a:pathLst>
                <a:path w="16249" h="16275" fill="none" extrusionOk="0">
                  <a:moveTo>
                    <a:pt x="1" y="16274"/>
                  </a:moveTo>
                  <a:cubicBezTo>
                    <a:pt x="5887" y="11392"/>
                    <a:pt x="11366" y="5940"/>
                    <a:pt x="16248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 rot="8100000">
              <a:off x="8422330" y="4416459"/>
              <a:ext cx="30550" cy="33925"/>
            </a:xfrm>
            <a:custGeom>
              <a:avLst/>
              <a:gdLst/>
              <a:ahLst/>
              <a:cxnLst/>
              <a:rect l="l" t="t" r="r" b="b"/>
              <a:pathLst>
                <a:path w="1222" h="1357" fill="none" extrusionOk="0">
                  <a:moveTo>
                    <a:pt x="1" y="1357"/>
                  </a:moveTo>
                  <a:cubicBezTo>
                    <a:pt x="408" y="896"/>
                    <a:pt x="815" y="435"/>
                    <a:pt x="1221" y="1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 rot="8100000">
              <a:off x="7989335" y="4497572"/>
              <a:ext cx="179698" cy="190548"/>
            </a:xfrm>
            <a:custGeom>
              <a:avLst/>
              <a:gdLst/>
              <a:ahLst/>
              <a:cxnLst/>
              <a:rect l="l" t="t" r="r" b="b"/>
              <a:pathLst>
                <a:path w="7188" h="7622" fill="none" extrusionOk="0">
                  <a:moveTo>
                    <a:pt x="7188" y="7622"/>
                  </a:moveTo>
                  <a:cubicBezTo>
                    <a:pt x="5235" y="4747"/>
                    <a:pt x="2794" y="2143"/>
                    <a:pt x="0" y="0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 rot="8100000">
              <a:off x="8020761" y="4042722"/>
              <a:ext cx="287522" cy="105799"/>
            </a:xfrm>
            <a:custGeom>
              <a:avLst/>
              <a:gdLst/>
              <a:ahLst/>
              <a:cxnLst/>
              <a:rect l="l" t="t" r="r" b="b"/>
              <a:pathLst>
                <a:path w="11501" h="4232" fill="none" extrusionOk="0">
                  <a:moveTo>
                    <a:pt x="0" y="4231"/>
                  </a:moveTo>
                  <a:cubicBezTo>
                    <a:pt x="922" y="2034"/>
                    <a:pt x="3092" y="488"/>
                    <a:pt x="5398" y="244"/>
                  </a:cubicBezTo>
                  <a:cubicBezTo>
                    <a:pt x="7730" y="0"/>
                    <a:pt x="10144" y="1139"/>
                    <a:pt x="11501" y="3065"/>
                  </a:cubicBezTo>
                </a:path>
              </a:pathLst>
            </a:custGeom>
            <a:noFill/>
            <a:ln w="8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 rot="8100000">
              <a:off x="7592641" y="3574412"/>
              <a:ext cx="353297" cy="289322"/>
            </a:xfrm>
            <a:custGeom>
              <a:avLst/>
              <a:gdLst/>
              <a:ahLst/>
              <a:cxnLst/>
              <a:rect l="l" t="t" r="r" b="b"/>
              <a:pathLst>
                <a:path w="14132" h="11573" extrusionOk="0">
                  <a:moveTo>
                    <a:pt x="11532" y="0"/>
                  </a:moveTo>
                  <a:cubicBezTo>
                    <a:pt x="10876" y="0"/>
                    <a:pt x="10210" y="190"/>
                    <a:pt x="9629" y="448"/>
                  </a:cubicBezTo>
                  <a:cubicBezTo>
                    <a:pt x="6781" y="1560"/>
                    <a:pt x="4476" y="3649"/>
                    <a:pt x="2252" y="5737"/>
                  </a:cubicBezTo>
                  <a:cubicBezTo>
                    <a:pt x="1194" y="6686"/>
                    <a:pt x="28" y="7799"/>
                    <a:pt x="0" y="9317"/>
                  </a:cubicBezTo>
                  <a:cubicBezTo>
                    <a:pt x="0" y="10402"/>
                    <a:pt x="624" y="11189"/>
                    <a:pt x="1628" y="11460"/>
                  </a:cubicBezTo>
                  <a:cubicBezTo>
                    <a:pt x="1930" y="11537"/>
                    <a:pt x="2233" y="11573"/>
                    <a:pt x="2537" y="11573"/>
                  </a:cubicBezTo>
                  <a:cubicBezTo>
                    <a:pt x="4909" y="11573"/>
                    <a:pt x="7292" y="9416"/>
                    <a:pt x="8951" y="8070"/>
                  </a:cubicBezTo>
                  <a:cubicBezTo>
                    <a:pt x="10335" y="6958"/>
                    <a:pt x="11664" y="5656"/>
                    <a:pt x="12830" y="4245"/>
                  </a:cubicBezTo>
                  <a:cubicBezTo>
                    <a:pt x="13454" y="3459"/>
                    <a:pt x="14132" y="2482"/>
                    <a:pt x="13861" y="1479"/>
                  </a:cubicBezTo>
                  <a:cubicBezTo>
                    <a:pt x="13671" y="665"/>
                    <a:pt x="12857" y="177"/>
                    <a:pt x="12043" y="41"/>
                  </a:cubicBezTo>
                  <a:cubicBezTo>
                    <a:pt x="11875" y="13"/>
                    <a:pt x="11704" y="0"/>
                    <a:pt x="11532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/>
          <p:nvPr/>
        </p:nvSpPr>
        <p:spPr>
          <a:xfrm flipH="1">
            <a:off x="215887" y="1040233"/>
            <a:ext cx="4342487" cy="3787800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4885375" y="1321975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endParaRPr dirty="0"/>
          </a:p>
        </p:txBody>
      </p:sp>
      <p:grpSp>
        <p:nvGrpSpPr>
          <p:cNvPr id="1028" name="Google Shape;1028;p35"/>
          <p:cNvGrpSpPr/>
          <p:nvPr/>
        </p:nvGrpSpPr>
        <p:grpSpPr>
          <a:xfrm>
            <a:off x="3708600" y="3641825"/>
            <a:ext cx="1085983" cy="1186200"/>
            <a:chOff x="7815850" y="3511050"/>
            <a:chExt cx="1085983" cy="1186200"/>
          </a:xfrm>
        </p:grpSpPr>
        <p:sp>
          <p:nvSpPr>
            <p:cNvPr id="1029" name="Google Shape;1029;p35"/>
            <p:cNvSpPr/>
            <p:nvPr/>
          </p:nvSpPr>
          <p:spPr>
            <a:xfrm>
              <a:off x="7815850" y="3511050"/>
              <a:ext cx="1085983" cy="988546"/>
            </a:xfrm>
            <a:custGeom>
              <a:avLst/>
              <a:gdLst/>
              <a:ahLst/>
              <a:cxnLst/>
              <a:rect l="l" t="t" r="r" b="b"/>
              <a:pathLst>
                <a:path w="26203" h="23852" extrusionOk="0">
                  <a:moveTo>
                    <a:pt x="13254" y="0"/>
                  </a:moveTo>
                  <a:cubicBezTo>
                    <a:pt x="9423" y="0"/>
                    <a:pt x="5701" y="1562"/>
                    <a:pt x="3391" y="4890"/>
                  </a:cubicBezTo>
                  <a:cubicBezTo>
                    <a:pt x="1" y="9691"/>
                    <a:pt x="869" y="17014"/>
                    <a:pt x="5317" y="20893"/>
                  </a:cubicBezTo>
                  <a:cubicBezTo>
                    <a:pt x="7521" y="22803"/>
                    <a:pt x="10471" y="23852"/>
                    <a:pt x="13403" y="23852"/>
                  </a:cubicBezTo>
                  <a:cubicBezTo>
                    <a:pt x="14260" y="23852"/>
                    <a:pt x="15115" y="23762"/>
                    <a:pt x="15950" y="23578"/>
                  </a:cubicBezTo>
                  <a:cubicBezTo>
                    <a:pt x="20696" y="22493"/>
                    <a:pt x="24602" y="18343"/>
                    <a:pt x="25362" y="13515"/>
                  </a:cubicBezTo>
                  <a:cubicBezTo>
                    <a:pt x="26202" y="8009"/>
                    <a:pt x="23002" y="2313"/>
                    <a:pt x="17658" y="686"/>
                  </a:cubicBezTo>
                  <a:cubicBezTo>
                    <a:pt x="16224" y="233"/>
                    <a:pt x="14731" y="0"/>
                    <a:pt x="13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8070800" y="4398400"/>
              <a:ext cx="368900" cy="298850"/>
            </a:xfrm>
            <a:custGeom>
              <a:avLst/>
              <a:gdLst/>
              <a:ahLst/>
              <a:cxnLst/>
              <a:rect l="l" t="t" r="r" b="b"/>
              <a:pathLst>
                <a:path w="14756" h="11954" extrusionOk="0">
                  <a:moveTo>
                    <a:pt x="6109" y="1"/>
                  </a:moveTo>
                  <a:cubicBezTo>
                    <a:pt x="5608" y="1"/>
                    <a:pt x="5106" y="51"/>
                    <a:pt x="4611" y="157"/>
                  </a:cubicBezTo>
                  <a:cubicBezTo>
                    <a:pt x="2658" y="591"/>
                    <a:pt x="895" y="2056"/>
                    <a:pt x="407" y="3982"/>
                  </a:cubicBezTo>
                  <a:cubicBezTo>
                    <a:pt x="0" y="5609"/>
                    <a:pt x="543" y="7372"/>
                    <a:pt x="1546" y="8755"/>
                  </a:cubicBezTo>
                  <a:cubicBezTo>
                    <a:pt x="2976" y="10782"/>
                    <a:pt x="5279" y="11953"/>
                    <a:pt x="7559" y="11953"/>
                  </a:cubicBezTo>
                  <a:cubicBezTo>
                    <a:pt x="9216" y="11953"/>
                    <a:pt x="10862" y="11334"/>
                    <a:pt x="12152" y="9976"/>
                  </a:cubicBezTo>
                  <a:cubicBezTo>
                    <a:pt x="14593" y="7399"/>
                    <a:pt x="14756" y="4280"/>
                    <a:pt x="11799" y="2083"/>
                  </a:cubicBezTo>
                  <a:cubicBezTo>
                    <a:pt x="10208" y="840"/>
                    <a:pt x="8161" y="1"/>
                    <a:pt x="6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8267450" y="4382650"/>
              <a:ext cx="127500" cy="129850"/>
            </a:xfrm>
            <a:custGeom>
              <a:avLst/>
              <a:gdLst/>
              <a:ahLst/>
              <a:cxnLst/>
              <a:rect l="l" t="t" r="r" b="b"/>
              <a:pathLst>
                <a:path w="5100" h="5194" extrusionOk="0">
                  <a:moveTo>
                    <a:pt x="2631" y="1"/>
                  </a:moveTo>
                  <a:cubicBezTo>
                    <a:pt x="2686" y="624"/>
                    <a:pt x="2496" y="1248"/>
                    <a:pt x="2116" y="1709"/>
                  </a:cubicBezTo>
                  <a:cubicBezTo>
                    <a:pt x="1845" y="1058"/>
                    <a:pt x="1411" y="489"/>
                    <a:pt x="814" y="82"/>
                  </a:cubicBezTo>
                  <a:cubicBezTo>
                    <a:pt x="624" y="489"/>
                    <a:pt x="597" y="950"/>
                    <a:pt x="760" y="1357"/>
                  </a:cubicBezTo>
                  <a:cubicBezTo>
                    <a:pt x="895" y="1764"/>
                    <a:pt x="1221" y="2143"/>
                    <a:pt x="1601" y="2333"/>
                  </a:cubicBezTo>
                  <a:cubicBezTo>
                    <a:pt x="950" y="2387"/>
                    <a:pt x="353" y="2740"/>
                    <a:pt x="0" y="3283"/>
                  </a:cubicBezTo>
                  <a:cubicBezTo>
                    <a:pt x="279" y="3577"/>
                    <a:pt x="666" y="3734"/>
                    <a:pt x="1048" y="3734"/>
                  </a:cubicBezTo>
                  <a:cubicBezTo>
                    <a:pt x="1299" y="3734"/>
                    <a:pt x="1548" y="3666"/>
                    <a:pt x="1763" y="3527"/>
                  </a:cubicBezTo>
                  <a:lnTo>
                    <a:pt x="1763" y="3527"/>
                  </a:lnTo>
                  <a:cubicBezTo>
                    <a:pt x="1682" y="4015"/>
                    <a:pt x="1736" y="4557"/>
                    <a:pt x="1980" y="4964"/>
                  </a:cubicBezTo>
                  <a:cubicBezTo>
                    <a:pt x="2026" y="5079"/>
                    <a:pt x="2111" y="5193"/>
                    <a:pt x="2234" y="5193"/>
                  </a:cubicBezTo>
                  <a:cubicBezTo>
                    <a:pt x="2257" y="5193"/>
                    <a:pt x="2281" y="5190"/>
                    <a:pt x="2306" y="5181"/>
                  </a:cubicBezTo>
                  <a:cubicBezTo>
                    <a:pt x="2441" y="5181"/>
                    <a:pt x="2523" y="5046"/>
                    <a:pt x="2577" y="4964"/>
                  </a:cubicBezTo>
                  <a:cubicBezTo>
                    <a:pt x="2794" y="4585"/>
                    <a:pt x="2903" y="4151"/>
                    <a:pt x="2848" y="3689"/>
                  </a:cubicBezTo>
                  <a:lnTo>
                    <a:pt x="2848" y="3689"/>
                  </a:lnTo>
                  <a:cubicBezTo>
                    <a:pt x="3280" y="4027"/>
                    <a:pt x="3816" y="4196"/>
                    <a:pt x="4366" y="4196"/>
                  </a:cubicBezTo>
                  <a:cubicBezTo>
                    <a:pt x="4610" y="4196"/>
                    <a:pt x="4858" y="4163"/>
                    <a:pt x="5100" y="4096"/>
                  </a:cubicBezTo>
                  <a:cubicBezTo>
                    <a:pt x="4530" y="3744"/>
                    <a:pt x="3987" y="3337"/>
                    <a:pt x="3391" y="2957"/>
                  </a:cubicBezTo>
                  <a:cubicBezTo>
                    <a:pt x="4015" y="2577"/>
                    <a:pt x="4421" y="1899"/>
                    <a:pt x="4476" y="1194"/>
                  </a:cubicBezTo>
                  <a:lnTo>
                    <a:pt x="4476" y="1194"/>
                  </a:lnTo>
                  <a:cubicBezTo>
                    <a:pt x="4042" y="1221"/>
                    <a:pt x="3635" y="1330"/>
                    <a:pt x="3255" y="1574"/>
                  </a:cubicBezTo>
                  <a:cubicBezTo>
                    <a:pt x="3364" y="977"/>
                    <a:pt x="3120" y="299"/>
                    <a:pt x="2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8120975" y="4416175"/>
              <a:ext cx="142425" cy="128625"/>
            </a:xfrm>
            <a:custGeom>
              <a:avLst/>
              <a:gdLst/>
              <a:ahLst/>
              <a:cxnLst/>
              <a:rect l="l" t="t" r="r" b="b"/>
              <a:pathLst>
                <a:path w="5697" h="5145" extrusionOk="0">
                  <a:moveTo>
                    <a:pt x="3572" y="1"/>
                  </a:moveTo>
                  <a:cubicBezTo>
                    <a:pt x="2881" y="1"/>
                    <a:pt x="2117" y="353"/>
                    <a:pt x="1601" y="748"/>
                  </a:cubicBezTo>
                  <a:cubicBezTo>
                    <a:pt x="923" y="1318"/>
                    <a:pt x="380" y="2077"/>
                    <a:pt x="163" y="2945"/>
                  </a:cubicBezTo>
                  <a:cubicBezTo>
                    <a:pt x="1" y="3569"/>
                    <a:pt x="28" y="4328"/>
                    <a:pt x="489" y="4762"/>
                  </a:cubicBezTo>
                  <a:cubicBezTo>
                    <a:pt x="760" y="5033"/>
                    <a:pt x="1142" y="5144"/>
                    <a:pt x="1526" y="5144"/>
                  </a:cubicBezTo>
                  <a:cubicBezTo>
                    <a:pt x="1643" y="5144"/>
                    <a:pt x="1759" y="5134"/>
                    <a:pt x="1872" y="5115"/>
                  </a:cubicBezTo>
                  <a:cubicBezTo>
                    <a:pt x="2387" y="5007"/>
                    <a:pt x="2821" y="4735"/>
                    <a:pt x="3228" y="4464"/>
                  </a:cubicBezTo>
                  <a:cubicBezTo>
                    <a:pt x="4340" y="3677"/>
                    <a:pt x="5697" y="2267"/>
                    <a:pt x="4910" y="802"/>
                  </a:cubicBezTo>
                  <a:cubicBezTo>
                    <a:pt x="4612" y="218"/>
                    <a:pt x="4114" y="1"/>
                    <a:pt x="3572" y="1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8264050" y="4573200"/>
              <a:ext cx="104450" cy="80725"/>
            </a:xfrm>
            <a:custGeom>
              <a:avLst/>
              <a:gdLst/>
              <a:ahLst/>
              <a:cxnLst/>
              <a:rect l="l" t="t" r="r" b="b"/>
              <a:pathLst>
                <a:path w="4178" h="3229" fill="none" extrusionOk="0">
                  <a:moveTo>
                    <a:pt x="4178" y="0"/>
                  </a:moveTo>
                  <a:cubicBezTo>
                    <a:pt x="3934" y="923"/>
                    <a:pt x="3364" y="1736"/>
                    <a:pt x="2632" y="2306"/>
                  </a:cubicBezTo>
                  <a:cubicBezTo>
                    <a:pt x="1872" y="2903"/>
                    <a:pt x="950" y="3228"/>
                    <a:pt x="1" y="3228"/>
                  </a:cubicBezTo>
                </a:path>
              </a:pathLst>
            </a:custGeom>
            <a:noFill/>
            <a:ln w="1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8215900" y="4647775"/>
              <a:ext cx="9525" cy="2750"/>
            </a:xfrm>
            <a:custGeom>
              <a:avLst/>
              <a:gdLst/>
              <a:ahLst/>
              <a:cxnLst/>
              <a:rect l="l" t="t" r="r" b="b"/>
              <a:pathLst>
                <a:path w="381" h="110" fill="none" extrusionOk="0">
                  <a:moveTo>
                    <a:pt x="381" y="109"/>
                  </a:moveTo>
                  <a:cubicBezTo>
                    <a:pt x="245" y="82"/>
                    <a:pt x="136" y="55"/>
                    <a:pt x="1" y="1"/>
                  </a:cubicBezTo>
                </a:path>
              </a:pathLst>
            </a:custGeom>
            <a:noFill/>
            <a:ln w="1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7948050" y="3531575"/>
              <a:ext cx="562850" cy="549250"/>
            </a:xfrm>
            <a:custGeom>
              <a:avLst/>
              <a:gdLst/>
              <a:ahLst/>
              <a:cxnLst/>
              <a:rect l="l" t="t" r="r" b="b"/>
              <a:pathLst>
                <a:path w="22514" h="21970" extrusionOk="0">
                  <a:moveTo>
                    <a:pt x="17591" y="1"/>
                  </a:moveTo>
                  <a:cubicBezTo>
                    <a:pt x="17459" y="1"/>
                    <a:pt x="17327" y="10"/>
                    <a:pt x="17197" y="30"/>
                  </a:cubicBezTo>
                  <a:cubicBezTo>
                    <a:pt x="16546" y="139"/>
                    <a:pt x="15950" y="437"/>
                    <a:pt x="15434" y="844"/>
                  </a:cubicBezTo>
                  <a:cubicBezTo>
                    <a:pt x="14679" y="677"/>
                    <a:pt x="13865" y="611"/>
                    <a:pt x="13069" y="611"/>
                  </a:cubicBezTo>
                  <a:cubicBezTo>
                    <a:pt x="11922" y="611"/>
                    <a:pt x="10815" y="749"/>
                    <a:pt x="9983" y="925"/>
                  </a:cubicBezTo>
                  <a:cubicBezTo>
                    <a:pt x="8382" y="1251"/>
                    <a:pt x="6863" y="1902"/>
                    <a:pt x="5534" y="2851"/>
                  </a:cubicBezTo>
                  <a:cubicBezTo>
                    <a:pt x="1981" y="5401"/>
                    <a:pt x="1" y="10039"/>
                    <a:pt x="679" y="14379"/>
                  </a:cubicBezTo>
                  <a:cubicBezTo>
                    <a:pt x="950" y="16196"/>
                    <a:pt x="1737" y="18013"/>
                    <a:pt x="2930" y="19370"/>
                  </a:cubicBezTo>
                  <a:cubicBezTo>
                    <a:pt x="2795" y="19804"/>
                    <a:pt x="2713" y="20265"/>
                    <a:pt x="2930" y="20726"/>
                  </a:cubicBezTo>
                  <a:cubicBezTo>
                    <a:pt x="3147" y="21295"/>
                    <a:pt x="3744" y="21621"/>
                    <a:pt x="4341" y="21702"/>
                  </a:cubicBezTo>
                  <a:cubicBezTo>
                    <a:pt x="4391" y="21705"/>
                    <a:pt x="4440" y="21706"/>
                    <a:pt x="4490" y="21706"/>
                  </a:cubicBezTo>
                  <a:cubicBezTo>
                    <a:pt x="4928" y="21706"/>
                    <a:pt x="5364" y="21602"/>
                    <a:pt x="5778" y="21431"/>
                  </a:cubicBezTo>
                  <a:cubicBezTo>
                    <a:pt x="6724" y="21802"/>
                    <a:pt x="7732" y="21970"/>
                    <a:pt x="8752" y="21970"/>
                  </a:cubicBezTo>
                  <a:cubicBezTo>
                    <a:pt x="9225" y="21970"/>
                    <a:pt x="9700" y="21934"/>
                    <a:pt x="10172" y="21865"/>
                  </a:cubicBezTo>
                  <a:cubicBezTo>
                    <a:pt x="11827" y="21621"/>
                    <a:pt x="13400" y="21051"/>
                    <a:pt x="14892" y="20319"/>
                  </a:cubicBezTo>
                  <a:cubicBezTo>
                    <a:pt x="16926" y="19342"/>
                    <a:pt x="18825" y="18068"/>
                    <a:pt x="20208" y="16359"/>
                  </a:cubicBezTo>
                  <a:cubicBezTo>
                    <a:pt x="21646" y="14650"/>
                    <a:pt x="22514" y="12453"/>
                    <a:pt x="22378" y="10202"/>
                  </a:cubicBezTo>
                  <a:cubicBezTo>
                    <a:pt x="22242" y="7842"/>
                    <a:pt x="20968" y="5808"/>
                    <a:pt x="19476" y="3963"/>
                  </a:cubicBezTo>
                  <a:cubicBezTo>
                    <a:pt x="19611" y="3773"/>
                    <a:pt x="19693" y="3529"/>
                    <a:pt x="19801" y="3285"/>
                  </a:cubicBezTo>
                  <a:cubicBezTo>
                    <a:pt x="20045" y="2688"/>
                    <a:pt x="20154" y="1983"/>
                    <a:pt x="19883" y="1359"/>
                  </a:cubicBezTo>
                  <a:cubicBezTo>
                    <a:pt x="19526" y="502"/>
                    <a:pt x="18542" y="1"/>
                    <a:pt x="175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8345425" y="3710650"/>
              <a:ext cx="132250" cy="265850"/>
            </a:xfrm>
            <a:custGeom>
              <a:avLst/>
              <a:gdLst/>
              <a:ahLst/>
              <a:cxnLst/>
              <a:rect l="l" t="t" r="r" b="b"/>
              <a:pathLst>
                <a:path w="5290" h="10634" fill="none" extrusionOk="0">
                  <a:moveTo>
                    <a:pt x="4205" y="1"/>
                  </a:moveTo>
                  <a:cubicBezTo>
                    <a:pt x="5018" y="1140"/>
                    <a:pt x="5290" y="2686"/>
                    <a:pt x="5073" y="4069"/>
                  </a:cubicBezTo>
                  <a:cubicBezTo>
                    <a:pt x="4829" y="5453"/>
                    <a:pt x="4150" y="6782"/>
                    <a:pt x="3228" y="7867"/>
                  </a:cubicBezTo>
                  <a:cubicBezTo>
                    <a:pt x="2306" y="8952"/>
                    <a:pt x="1194" y="9874"/>
                    <a:pt x="1" y="10633"/>
                  </a:cubicBezTo>
                </a:path>
              </a:pathLst>
            </a:custGeom>
            <a:noFill/>
            <a:ln w="1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8249125" y="3994775"/>
              <a:ext cx="51575" cy="16975"/>
            </a:xfrm>
            <a:custGeom>
              <a:avLst/>
              <a:gdLst/>
              <a:ahLst/>
              <a:cxnLst/>
              <a:rect l="l" t="t" r="r" b="b"/>
              <a:pathLst>
                <a:path w="2063" h="679" fill="none" extrusionOk="0">
                  <a:moveTo>
                    <a:pt x="2062" y="1"/>
                  </a:moveTo>
                  <a:cubicBezTo>
                    <a:pt x="1411" y="326"/>
                    <a:pt x="706" y="570"/>
                    <a:pt x="1" y="679"/>
                  </a:cubicBezTo>
                </a:path>
              </a:pathLst>
            </a:custGeom>
            <a:noFill/>
            <a:ln w="1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994175" y="3825250"/>
              <a:ext cx="42750" cy="119375"/>
            </a:xfrm>
            <a:custGeom>
              <a:avLst/>
              <a:gdLst/>
              <a:ahLst/>
              <a:cxnLst/>
              <a:rect l="l" t="t" r="r" b="b"/>
              <a:pathLst>
                <a:path w="1710" h="4775" fill="none" extrusionOk="0">
                  <a:moveTo>
                    <a:pt x="272" y="1"/>
                  </a:moveTo>
                  <a:cubicBezTo>
                    <a:pt x="0" y="1683"/>
                    <a:pt x="543" y="3527"/>
                    <a:pt x="1709" y="4775"/>
                  </a:cubicBezTo>
                </a:path>
              </a:pathLst>
            </a:custGeom>
            <a:noFill/>
            <a:ln w="16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8062650" y="3585700"/>
              <a:ext cx="259075" cy="193600"/>
            </a:xfrm>
            <a:custGeom>
              <a:avLst/>
              <a:gdLst/>
              <a:ahLst/>
              <a:cxnLst/>
              <a:rect l="l" t="t" r="r" b="b"/>
              <a:pathLst>
                <a:path w="10363" h="7744" extrusionOk="0">
                  <a:moveTo>
                    <a:pt x="7235" y="0"/>
                  </a:moveTo>
                  <a:cubicBezTo>
                    <a:pt x="6045" y="0"/>
                    <a:pt x="4902" y="232"/>
                    <a:pt x="3825" y="795"/>
                  </a:cubicBezTo>
                  <a:cubicBezTo>
                    <a:pt x="2361" y="1500"/>
                    <a:pt x="1194" y="2721"/>
                    <a:pt x="462" y="4185"/>
                  </a:cubicBezTo>
                  <a:cubicBezTo>
                    <a:pt x="218" y="4619"/>
                    <a:pt x="55" y="5107"/>
                    <a:pt x="28" y="5596"/>
                  </a:cubicBezTo>
                  <a:cubicBezTo>
                    <a:pt x="1" y="6111"/>
                    <a:pt x="109" y="6626"/>
                    <a:pt x="408" y="7006"/>
                  </a:cubicBezTo>
                  <a:cubicBezTo>
                    <a:pt x="733" y="7440"/>
                    <a:pt x="1303" y="7684"/>
                    <a:pt x="1900" y="7738"/>
                  </a:cubicBezTo>
                  <a:cubicBezTo>
                    <a:pt x="1971" y="7742"/>
                    <a:pt x="2042" y="7744"/>
                    <a:pt x="2113" y="7744"/>
                  </a:cubicBezTo>
                  <a:cubicBezTo>
                    <a:pt x="2611" y="7744"/>
                    <a:pt x="3107" y="7660"/>
                    <a:pt x="3581" y="7494"/>
                  </a:cubicBezTo>
                  <a:cubicBezTo>
                    <a:pt x="5344" y="7006"/>
                    <a:pt x="6999" y="6138"/>
                    <a:pt x="8464" y="4999"/>
                  </a:cubicBezTo>
                  <a:cubicBezTo>
                    <a:pt x="9006" y="4592"/>
                    <a:pt x="9521" y="4104"/>
                    <a:pt x="9874" y="3507"/>
                  </a:cubicBezTo>
                  <a:cubicBezTo>
                    <a:pt x="10199" y="2938"/>
                    <a:pt x="10362" y="2178"/>
                    <a:pt x="10172" y="1527"/>
                  </a:cubicBezTo>
                  <a:cubicBezTo>
                    <a:pt x="9820" y="442"/>
                    <a:pt x="8653" y="35"/>
                    <a:pt x="7623" y="8"/>
                  </a:cubicBezTo>
                  <a:cubicBezTo>
                    <a:pt x="7493" y="3"/>
                    <a:pt x="7364" y="0"/>
                    <a:pt x="7235" y="0"/>
                  </a:cubicBezTo>
                  <a:close/>
                </a:path>
              </a:pathLst>
            </a:custGeom>
            <a:solidFill>
              <a:srgbClr val="FBF7E4">
                <a:alpha val="2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0" name="Google Shape;1040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27091" b="6246"/>
          <a:stretch/>
        </p:blipFill>
        <p:spPr>
          <a:xfrm>
            <a:off x="713225" y="808000"/>
            <a:ext cx="3526800" cy="3527400"/>
          </a:xfrm>
          <a:prstGeom prst="ellipse">
            <a:avLst/>
          </a:prstGeom>
        </p:spPr>
      </p:pic>
      <p:grpSp>
        <p:nvGrpSpPr>
          <p:cNvPr id="1041" name="Google Shape;1041;p35"/>
          <p:cNvGrpSpPr/>
          <p:nvPr/>
        </p:nvGrpSpPr>
        <p:grpSpPr>
          <a:xfrm>
            <a:off x="1395975" y="3904875"/>
            <a:ext cx="2312613" cy="867300"/>
            <a:chOff x="1577500" y="3913525"/>
            <a:chExt cx="2312613" cy="867300"/>
          </a:xfrm>
        </p:grpSpPr>
        <p:grpSp>
          <p:nvGrpSpPr>
            <p:cNvPr id="1042" name="Google Shape;1042;p35"/>
            <p:cNvGrpSpPr/>
            <p:nvPr/>
          </p:nvGrpSpPr>
          <p:grpSpPr>
            <a:xfrm>
              <a:off x="3308388" y="3913525"/>
              <a:ext cx="581725" cy="569750"/>
              <a:chOff x="6136175" y="1866925"/>
              <a:chExt cx="581725" cy="569750"/>
            </a:xfrm>
          </p:grpSpPr>
          <p:sp>
            <p:nvSpPr>
              <p:cNvPr id="1043" name="Google Shape;1043;p35"/>
              <p:cNvSpPr/>
              <p:nvPr/>
            </p:nvSpPr>
            <p:spPr>
              <a:xfrm>
                <a:off x="6312500" y="1871900"/>
                <a:ext cx="185125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5925" extrusionOk="0">
                    <a:moveTo>
                      <a:pt x="3450" y="1"/>
                    </a:moveTo>
                    <a:cubicBezTo>
                      <a:pt x="2769" y="1"/>
                      <a:pt x="2097" y="141"/>
                      <a:pt x="1519" y="479"/>
                    </a:cubicBezTo>
                    <a:cubicBezTo>
                      <a:pt x="624" y="995"/>
                      <a:pt x="0" y="1971"/>
                      <a:pt x="54" y="3002"/>
                    </a:cubicBezTo>
                    <a:cubicBezTo>
                      <a:pt x="136" y="3843"/>
                      <a:pt x="624" y="4629"/>
                      <a:pt x="1302" y="5118"/>
                    </a:cubicBezTo>
                    <a:cubicBezTo>
                      <a:pt x="2002" y="5653"/>
                      <a:pt x="2842" y="5924"/>
                      <a:pt x="3662" y="5924"/>
                    </a:cubicBezTo>
                    <a:cubicBezTo>
                      <a:pt x="4877" y="5924"/>
                      <a:pt x="6046" y="5329"/>
                      <a:pt x="6645" y="4114"/>
                    </a:cubicBezTo>
                    <a:cubicBezTo>
                      <a:pt x="7405" y="2487"/>
                      <a:pt x="7052" y="968"/>
                      <a:pt x="5289" y="317"/>
                    </a:cubicBezTo>
                    <a:cubicBezTo>
                      <a:pt x="4716" y="121"/>
                      <a:pt x="4079" y="1"/>
                      <a:pt x="34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5"/>
              <p:cNvSpPr/>
              <p:nvPr/>
            </p:nvSpPr>
            <p:spPr>
              <a:xfrm>
                <a:off x="6265025" y="1866925"/>
                <a:ext cx="42520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17008" h="17387" fill="none" extrusionOk="0">
                    <a:moveTo>
                      <a:pt x="17007" y="0"/>
                    </a:moveTo>
                    <a:cubicBezTo>
                      <a:pt x="9087" y="2821"/>
                      <a:pt x="2631" y="9439"/>
                      <a:pt x="0" y="17387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5"/>
              <p:cNvSpPr/>
              <p:nvPr/>
            </p:nvSpPr>
            <p:spPr>
              <a:xfrm>
                <a:off x="6446075" y="1928625"/>
                <a:ext cx="970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516" fill="none" extrusionOk="0">
                    <a:moveTo>
                      <a:pt x="3879" y="516"/>
                    </a:moveTo>
                    <a:cubicBezTo>
                      <a:pt x="2686" y="218"/>
                      <a:pt x="1221" y="1"/>
                      <a:pt x="1" y="109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5"/>
              <p:cNvSpPr/>
              <p:nvPr/>
            </p:nvSpPr>
            <p:spPr>
              <a:xfrm>
                <a:off x="6590500" y="1917100"/>
                <a:ext cx="35975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8843" fill="none" extrusionOk="0">
                    <a:moveTo>
                      <a:pt x="1" y="0"/>
                    </a:moveTo>
                    <a:cubicBezTo>
                      <a:pt x="1032" y="2821"/>
                      <a:pt x="1438" y="5859"/>
                      <a:pt x="1113" y="8843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5"/>
              <p:cNvSpPr/>
              <p:nvPr/>
            </p:nvSpPr>
            <p:spPr>
              <a:xfrm>
                <a:off x="6371475" y="2109675"/>
                <a:ext cx="90900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6782" fill="none" extrusionOk="0">
                    <a:moveTo>
                      <a:pt x="1" y="1"/>
                    </a:moveTo>
                    <a:cubicBezTo>
                      <a:pt x="1900" y="1818"/>
                      <a:pt x="3147" y="4151"/>
                      <a:pt x="3636" y="6782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5"/>
              <p:cNvSpPr/>
              <p:nvPr/>
            </p:nvSpPr>
            <p:spPr>
              <a:xfrm>
                <a:off x="6241300" y="2050000"/>
                <a:ext cx="1634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493" fill="none" extrusionOk="0">
                    <a:moveTo>
                      <a:pt x="6537" y="435"/>
                    </a:moveTo>
                    <a:cubicBezTo>
                      <a:pt x="4286" y="1"/>
                      <a:pt x="1980" y="380"/>
                      <a:pt x="0" y="1493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5"/>
              <p:cNvSpPr/>
              <p:nvPr/>
            </p:nvSpPr>
            <p:spPr>
              <a:xfrm>
                <a:off x="6398600" y="1892000"/>
                <a:ext cx="75300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965" extrusionOk="0">
                    <a:moveTo>
                      <a:pt x="1032" y="1"/>
                    </a:moveTo>
                    <a:cubicBezTo>
                      <a:pt x="1167" y="354"/>
                      <a:pt x="1113" y="733"/>
                      <a:pt x="977" y="1032"/>
                    </a:cubicBezTo>
                    <a:cubicBezTo>
                      <a:pt x="760" y="679"/>
                      <a:pt x="408" y="462"/>
                      <a:pt x="28" y="326"/>
                    </a:cubicBezTo>
                    <a:lnTo>
                      <a:pt x="28" y="326"/>
                    </a:lnTo>
                    <a:cubicBezTo>
                      <a:pt x="1" y="543"/>
                      <a:pt x="28" y="815"/>
                      <a:pt x="164" y="1059"/>
                    </a:cubicBezTo>
                    <a:cubicBezTo>
                      <a:pt x="299" y="1276"/>
                      <a:pt x="543" y="1438"/>
                      <a:pt x="787" y="1466"/>
                    </a:cubicBezTo>
                    <a:cubicBezTo>
                      <a:pt x="435" y="1574"/>
                      <a:pt x="136" y="1872"/>
                      <a:pt x="28" y="2225"/>
                    </a:cubicBezTo>
                    <a:cubicBezTo>
                      <a:pt x="163" y="2304"/>
                      <a:pt x="322" y="2345"/>
                      <a:pt x="479" y="2345"/>
                    </a:cubicBezTo>
                    <a:cubicBezTo>
                      <a:pt x="699" y="2345"/>
                      <a:pt x="916" y="2264"/>
                      <a:pt x="1059" y="2089"/>
                    </a:cubicBezTo>
                    <a:cubicBezTo>
                      <a:pt x="1059" y="2361"/>
                      <a:pt x="1194" y="2659"/>
                      <a:pt x="1357" y="2849"/>
                    </a:cubicBezTo>
                    <a:cubicBezTo>
                      <a:pt x="1424" y="2916"/>
                      <a:pt x="1473" y="2964"/>
                      <a:pt x="1548" y="2964"/>
                    </a:cubicBezTo>
                    <a:cubicBezTo>
                      <a:pt x="1564" y="2964"/>
                      <a:pt x="1582" y="2962"/>
                      <a:pt x="1601" y="2957"/>
                    </a:cubicBezTo>
                    <a:cubicBezTo>
                      <a:pt x="1655" y="2930"/>
                      <a:pt x="1710" y="2849"/>
                      <a:pt x="1710" y="2795"/>
                    </a:cubicBezTo>
                    <a:cubicBezTo>
                      <a:pt x="1764" y="2551"/>
                      <a:pt x="1764" y="2279"/>
                      <a:pt x="1655" y="2035"/>
                    </a:cubicBezTo>
                    <a:lnTo>
                      <a:pt x="1655" y="2035"/>
                    </a:lnTo>
                    <a:cubicBezTo>
                      <a:pt x="1878" y="2134"/>
                      <a:pt x="2106" y="2182"/>
                      <a:pt x="2322" y="2182"/>
                    </a:cubicBezTo>
                    <a:cubicBezTo>
                      <a:pt x="2580" y="2182"/>
                      <a:pt x="2820" y="2114"/>
                      <a:pt x="3012" y="1981"/>
                    </a:cubicBezTo>
                    <a:lnTo>
                      <a:pt x="1900" y="1574"/>
                    </a:lnTo>
                    <a:cubicBezTo>
                      <a:pt x="2171" y="1276"/>
                      <a:pt x="2306" y="842"/>
                      <a:pt x="2252" y="435"/>
                    </a:cubicBezTo>
                    <a:lnTo>
                      <a:pt x="2252" y="435"/>
                    </a:lnTo>
                    <a:cubicBezTo>
                      <a:pt x="2008" y="489"/>
                      <a:pt x="1791" y="625"/>
                      <a:pt x="1601" y="787"/>
                    </a:cubicBezTo>
                    <a:cubicBezTo>
                      <a:pt x="1574" y="462"/>
                      <a:pt x="1330" y="109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5"/>
              <p:cNvSpPr/>
              <p:nvPr/>
            </p:nvSpPr>
            <p:spPr>
              <a:xfrm>
                <a:off x="6368775" y="2228175"/>
                <a:ext cx="191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64" extrusionOk="0">
                    <a:moveTo>
                      <a:pt x="3692" y="1"/>
                    </a:moveTo>
                    <a:cubicBezTo>
                      <a:pt x="2942" y="1"/>
                      <a:pt x="2188" y="168"/>
                      <a:pt x="1546" y="550"/>
                    </a:cubicBezTo>
                    <a:cubicBezTo>
                      <a:pt x="651" y="1092"/>
                      <a:pt x="0" y="2096"/>
                      <a:pt x="109" y="3154"/>
                    </a:cubicBezTo>
                    <a:cubicBezTo>
                      <a:pt x="190" y="4022"/>
                      <a:pt x="760" y="4808"/>
                      <a:pt x="1465" y="5324"/>
                    </a:cubicBezTo>
                    <a:cubicBezTo>
                      <a:pt x="2153" y="5813"/>
                      <a:pt x="2973" y="6063"/>
                      <a:pt x="3776" y="6063"/>
                    </a:cubicBezTo>
                    <a:cubicBezTo>
                      <a:pt x="5063" y="6063"/>
                      <a:pt x="6305" y="5422"/>
                      <a:pt x="6890" y="4103"/>
                    </a:cubicBezTo>
                    <a:cubicBezTo>
                      <a:pt x="7649" y="2394"/>
                      <a:pt x="7188" y="848"/>
                      <a:pt x="5371" y="279"/>
                    </a:cubicBezTo>
                    <a:cubicBezTo>
                      <a:pt x="4850" y="101"/>
                      <a:pt x="4272" y="1"/>
                      <a:pt x="36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5"/>
              <p:cNvSpPr/>
              <p:nvPr/>
            </p:nvSpPr>
            <p:spPr>
              <a:xfrm>
                <a:off x="6410825" y="2191050"/>
                <a:ext cx="752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2" extrusionOk="0">
                    <a:moveTo>
                      <a:pt x="2170" y="0"/>
                    </a:moveTo>
                    <a:lnTo>
                      <a:pt x="2170" y="0"/>
                    </a:lnTo>
                    <a:cubicBezTo>
                      <a:pt x="1980" y="353"/>
                      <a:pt x="1817" y="706"/>
                      <a:pt x="1655" y="1085"/>
                    </a:cubicBezTo>
                    <a:cubicBezTo>
                      <a:pt x="1403" y="783"/>
                      <a:pt x="1011" y="621"/>
                      <a:pt x="631" y="621"/>
                    </a:cubicBezTo>
                    <a:cubicBezTo>
                      <a:pt x="601" y="621"/>
                      <a:pt x="572" y="622"/>
                      <a:pt x="543" y="624"/>
                    </a:cubicBezTo>
                    <a:cubicBezTo>
                      <a:pt x="597" y="868"/>
                      <a:pt x="705" y="1113"/>
                      <a:pt x="841" y="1302"/>
                    </a:cubicBezTo>
                    <a:cubicBezTo>
                      <a:pt x="488" y="1302"/>
                      <a:pt x="136" y="1519"/>
                      <a:pt x="0" y="1818"/>
                    </a:cubicBezTo>
                    <a:cubicBezTo>
                      <a:pt x="102" y="1784"/>
                      <a:pt x="210" y="1768"/>
                      <a:pt x="318" y="1768"/>
                    </a:cubicBezTo>
                    <a:cubicBezTo>
                      <a:pt x="556" y="1768"/>
                      <a:pt x="799" y="1842"/>
                      <a:pt x="1004" y="1953"/>
                    </a:cubicBezTo>
                    <a:cubicBezTo>
                      <a:pt x="678" y="2143"/>
                      <a:pt x="407" y="2469"/>
                      <a:pt x="190" y="2821"/>
                    </a:cubicBezTo>
                    <a:cubicBezTo>
                      <a:pt x="286" y="2853"/>
                      <a:pt x="387" y="2869"/>
                      <a:pt x="488" y="2869"/>
                    </a:cubicBezTo>
                    <a:cubicBezTo>
                      <a:pt x="644" y="2869"/>
                      <a:pt x="802" y="2833"/>
                      <a:pt x="949" y="2767"/>
                    </a:cubicBezTo>
                    <a:cubicBezTo>
                      <a:pt x="1166" y="2631"/>
                      <a:pt x="1356" y="2442"/>
                      <a:pt x="1411" y="2198"/>
                    </a:cubicBezTo>
                    <a:cubicBezTo>
                      <a:pt x="1492" y="2577"/>
                      <a:pt x="1763" y="2876"/>
                      <a:pt x="2089" y="3011"/>
                    </a:cubicBezTo>
                    <a:cubicBezTo>
                      <a:pt x="2333" y="2713"/>
                      <a:pt x="2333" y="2252"/>
                      <a:pt x="2062" y="1981"/>
                    </a:cubicBezTo>
                    <a:lnTo>
                      <a:pt x="2062" y="1981"/>
                    </a:lnTo>
                    <a:cubicBezTo>
                      <a:pt x="2110" y="1990"/>
                      <a:pt x="2158" y="1995"/>
                      <a:pt x="2208" y="1995"/>
                    </a:cubicBezTo>
                    <a:cubicBezTo>
                      <a:pt x="2437" y="1995"/>
                      <a:pt x="2674" y="1897"/>
                      <a:pt x="2875" y="1764"/>
                    </a:cubicBezTo>
                    <a:cubicBezTo>
                      <a:pt x="2929" y="1682"/>
                      <a:pt x="3011" y="1628"/>
                      <a:pt x="2984" y="1547"/>
                    </a:cubicBezTo>
                    <a:cubicBezTo>
                      <a:pt x="2929" y="1492"/>
                      <a:pt x="2875" y="1438"/>
                      <a:pt x="2848" y="1411"/>
                    </a:cubicBezTo>
                    <a:cubicBezTo>
                      <a:pt x="2717" y="1353"/>
                      <a:pt x="2579" y="1326"/>
                      <a:pt x="2441" y="1326"/>
                    </a:cubicBezTo>
                    <a:cubicBezTo>
                      <a:pt x="2321" y="1326"/>
                      <a:pt x="2202" y="1346"/>
                      <a:pt x="2089" y="1384"/>
                    </a:cubicBezTo>
                    <a:cubicBezTo>
                      <a:pt x="2333" y="896"/>
                      <a:pt x="2360" y="407"/>
                      <a:pt x="2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5"/>
              <p:cNvSpPr/>
              <p:nvPr/>
            </p:nvSpPr>
            <p:spPr>
              <a:xfrm>
                <a:off x="6517275" y="2068850"/>
                <a:ext cx="200625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33" extrusionOk="0">
                    <a:moveTo>
                      <a:pt x="5046" y="1"/>
                    </a:moveTo>
                    <a:cubicBezTo>
                      <a:pt x="4975" y="1"/>
                      <a:pt x="4902" y="2"/>
                      <a:pt x="4829" y="6"/>
                    </a:cubicBezTo>
                    <a:cubicBezTo>
                      <a:pt x="3391" y="88"/>
                      <a:pt x="1872" y="684"/>
                      <a:pt x="950" y="1823"/>
                    </a:cubicBezTo>
                    <a:cubicBezTo>
                      <a:pt x="245" y="2746"/>
                      <a:pt x="1" y="4021"/>
                      <a:pt x="516" y="5078"/>
                    </a:cubicBezTo>
                    <a:cubicBezTo>
                      <a:pt x="950" y="5973"/>
                      <a:pt x="1845" y="6543"/>
                      <a:pt x="2740" y="6787"/>
                    </a:cubicBezTo>
                    <a:cubicBezTo>
                      <a:pt x="3114" y="6885"/>
                      <a:pt x="3494" y="6932"/>
                      <a:pt x="3869" y="6932"/>
                    </a:cubicBezTo>
                    <a:cubicBezTo>
                      <a:pt x="5884" y="6932"/>
                      <a:pt x="7756" y="5569"/>
                      <a:pt x="7894" y="3397"/>
                    </a:cubicBezTo>
                    <a:cubicBezTo>
                      <a:pt x="8024" y="1433"/>
                      <a:pt x="7018" y="1"/>
                      <a:pt x="5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5"/>
              <p:cNvSpPr/>
              <p:nvPr/>
            </p:nvSpPr>
            <p:spPr>
              <a:xfrm>
                <a:off x="6578975" y="2047300"/>
                <a:ext cx="8480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679" extrusionOk="0">
                    <a:moveTo>
                      <a:pt x="2035" y="0"/>
                    </a:moveTo>
                    <a:cubicBezTo>
                      <a:pt x="1872" y="190"/>
                      <a:pt x="1737" y="380"/>
                      <a:pt x="1628" y="624"/>
                    </a:cubicBezTo>
                    <a:cubicBezTo>
                      <a:pt x="1489" y="369"/>
                      <a:pt x="1230" y="173"/>
                      <a:pt x="921" y="173"/>
                    </a:cubicBezTo>
                    <a:cubicBezTo>
                      <a:pt x="868" y="173"/>
                      <a:pt x="815" y="178"/>
                      <a:pt x="760" y="190"/>
                    </a:cubicBezTo>
                    <a:cubicBezTo>
                      <a:pt x="1004" y="407"/>
                      <a:pt x="1167" y="787"/>
                      <a:pt x="1167" y="1139"/>
                    </a:cubicBezTo>
                    <a:cubicBezTo>
                      <a:pt x="846" y="956"/>
                      <a:pt x="506" y="889"/>
                      <a:pt x="179" y="889"/>
                    </a:cubicBezTo>
                    <a:cubicBezTo>
                      <a:pt x="119" y="889"/>
                      <a:pt x="60" y="891"/>
                      <a:pt x="1" y="895"/>
                    </a:cubicBezTo>
                    <a:cubicBezTo>
                      <a:pt x="82" y="1139"/>
                      <a:pt x="245" y="1356"/>
                      <a:pt x="462" y="1492"/>
                    </a:cubicBezTo>
                    <a:cubicBezTo>
                      <a:pt x="591" y="1584"/>
                      <a:pt x="757" y="1639"/>
                      <a:pt x="936" y="1639"/>
                    </a:cubicBezTo>
                    <a:cubicBezTo>
                      <a:pt x="1020" y="1639"/>
                      <a:pt x="1107" y="1627"/>
                      <a:pt x="1194" y="1601"/>
                    </a:cubicBezTo>
                    <a:lnTo>
                      <a:pt x="1194" y="1601"/>
                    </a:lnTo>
                    <a:cubicBezTo>
                      <a:pt x="923" y="1872"/>
                      <a:pt x="787" y="2252"/>
                      <a:pt x="869" y="2631"/>
                    </a:cubicBezTo>
                    <a:cubicBezTo>
                      <a:pt x="899" y="2636"/>
                      <a:pt x="930" y="2638"/>
                      <a:pt x="961" y="2638"/>
                    </a:cubicBezTo>
                    <a:cubicBezTo>
                      <a:pt x="1289" y="2638"/>
                      <a:pt x="1638" y="2386"/>
                      <a:pt x="1737" y="2089"/>
                    </a:cubicBezTo>
                    <a:cubicBezTo>
                      <a:pt x="1872" y="2360"/>
                      <a:pt x="2089" y="2550"/>
                      <a:pt x="2333" y="2658"/>
                    </a:cubicBezTo>
                    <a:cubicBezTo>
                      <a:pt x="2374" y="2672"/>
                      <a:pt x="2422" y="2679"/>
                      <a:pt x="2466" y="2679"/>
                    </a:cubicBezTo>
                    <a:cubicBezTo>
                      <a:pt x="2510" y="2679"/>
                      <a:pt x="2550" y="2672"/>
                      <a:pt x="2578" y="2658"/>
                    </a:cubicBezTo>
                    <a:cubicBezTo>
                      <a:pt x="2605" y="2631"/>
                      <a:pt x="2605" y="2523"/>
                      <a:pt x="2605" y="2441"/>
                    </a:cubicBezTo>
                    <a:cubicBezTo>
                      <a:pt x="2578" y="2224"/>
                      <a:pt x="2442" y="1980"/>
                      <a:pt x="2279" y="1818"/>
                    </a:cubicBezTo>
                    <a:cubicBezTo>
                      <a:pt x="2713" y="1709"/>
                      <a:pt x="3174" y="1465"/>
                      <a:pt x="3391" y="1085"/>
                    </a:cubicBezTo>
                    <a:lnTo>
                      <a:pt x="3391" y="1085"/>
                    </a:lnTo>
                    <a:cubicBezTo>
                      <a:pt x="2984" y="1139"/>
                      <a:pt x="2632" y="1167"/>
                      <a:pt x="2225" y="1194"/>
                    </a:cubicBezTo>
                    <a:cubicBezTo>
                      <a:pt x="2361" y="787"/>
                      <a:pt x="2279" y="353"/>
                      <a:pt x="20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5"/>
              <p:cNvSpPr/>
              <p:nvPr/>
            </p:nvSpPr>
            <p:spPr>
              <a:xfrm>
                <a:off x="6136175" y="2029375"/>
                <a:ext cx="191250" cy="1529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119" extrusionOk="0">
                    <a:moveTo>
                      <a:pt x="3317" y="1"/>
                    </a:moveTo>
                    <a:cubicBezTo>
                      <a:pt x="2810" y="1"/>
                      <a:pt x="2310" y="87"/>
                      <a:pt x="1845" y="283"/>
                    </a:cubicBezTo>
                    <a:cubicBezTo>
                      <a:pt x="896" y="690"/>
                      <a:pt x="137" y="1612"/>
                      <a:pt x="55" y="2670"/>
                    </a:cubicBezTo>
                    <a:cubicBezTo>
                      <a:pt x="1" y="3538"/>
                      <a:pt x="462" y="4379"/>
                      <a:pt x="1086" y="5003"/>
                    </a:cubicBezTo>
                    <a:cubicBezTo>
                      <a:pt x="1829" y="5733"/>
                      <a:pt x="2827" y="6119"/>
                      <a:pt x="3808" y="6119"/>
                    </a:cubicBezTo>
                    <a:cubicBezTo>
                      <a:pt x="4902" y="6119"/>
                      <a:pt x="5974" y="5639"/>
                      <a:pt x="6646" y="4623"/>
                    </a:cubicBezTo>
                    <a:cubicBezTo>
                      <a:pt x="7650" y="3077"/>
                      <a:pt x="7460" y="1477"/>
                      <a:pt x="5724" y="582"/>
                    </a:cubicBezTo>
                    <a:cubicBezTo>
                      <a:pt x="4985" y="229"/>
                      <a:pt x="4142" y="1"/>
                      <a:pt x="3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>
                <a:off x="6266375" y="2022875"/>
                <a:ext cx="75300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963" extrusionOk="0">
                    <a:moveTo>
                      <a:pt x="1031" y="1"/>
                    </a:moveTo>
                    <a:cubicBezTo>
                      <a:pt x="1167" y="326"/>
                      <a:pt x="1113" y="706"/>
                      <a:pt x="977" y="1004"/>
                    </a:cubicBezTo>
                    <a:cubicBezTo>
                      <a:pt x="760" y="679"/>
                      <a:pt x="408" y="435"/>
                      <a:pt x="28" y="299"/>
                    </a:cubicBezTo>
                    <a:lnTo>
                      <a:pt x="28" y="299"/>
                    </a:lnTo>
                    <a:cubicBezTo>
                      <a:pt x="1" y="543"/>
                      <a:pt x="28" y="814"/>
                      <a:pt x="163" y="1059"/>
                    </a:cubicBezTo>
                    <a:cubicBezTo>
                      <a:pt x="299" y="1248"/>
                      <a:pt x="543" y="1411"/>
                      <a:pt x="787" y="1465"/>
                    </a:cubicBezTo>
                    <a:cubicBezTo>
                      <a:pt x="435" y="1547"/>
                      <a:pt x="136" y="1872"/>
                      <a:pt x="28" y="2198"/>
                    </a:cubicBezTo>
                    <a:cubicBezTo>
                      <a:pt x="161" y="2286"/>
                      <a:pt x="316" y="2330"/>
                      <a:pt x="470" y="2330"/>
                    </a:cubicBezTo>
                    <a:cubicBezTo>
                      <a:pt x="694" y="2330"/>
                      <a:pt x="914" y="2239"/>
                      <a:pt x="1059" y="2062"/>
                    </a:cubicBezTo>
                    <a:cubicBezTo>
                      <a:pt x="1059" y="2333"/>
                      <a:pt x="1194" y="2632"/>
                      <a:pt x="1357" y="2849"/>
                    </a:cubicBezTo>
                    <a:cubicBezTo>
                      <a:pt x="1427" y="2896"/>
                      <a:pt x="1477" y="2963"/>
                      <a:pt x="1559" y="2963"/>
                    </a:cubicBezTo>
                    <a:cubicBezTo>
                      <a:pt x="1572" y="2963"/>
                      <a:pt x="1586" y="2961"/>
                      <a:pt x="1601" y="2957"/>
                    </a:cubicBezTo>
                    <a:cubicBezTo>
                      <a:pt x="1655" y="2903"/>
                      <a:pt x="1710" y="2849"/>
                      <a:pt x="1710" y="2767"/>
                    </a:cubicBezTo>
                    <a:cubicBezTo>
                      <a:pt x="1764" y="2550"/>
                      <a:pt x="1764" y="2279"/>
                      <a:pt x="1655" y="2035"/>
                    </a:cubicBezTo>
                    <a:lnTo>
                      <a:pt x="1655" y="2035"/>
                    </a:lnTo>
                    <a:cubicBezTo>
                      <a:pt x="1869" y="2130"/>
                      <a:pt x="2089" y="2173"/>
                      <a:pt x="2297" y="2173"/>
                    </a:cubicBezTo>
                    <a:cubicBezTo>
                      <a:pt x="2564" y="2173"/>
                      <a:pt x="2813" y="2103"/>
                      <a:pt x="3011" y="1981"/>
                    </a:cubicBezTo>
                    <a:lnTo>
                      <a:pt x="1899" y="1574"/>
                    </a:lnTo>
                    <a:cubicBezTo>
                      <a:pt x="2171" y="1248"/>
                      <a:pt x="2306" y="814"/>
                      <a:pt x="2252" y="408"/>
                    </a:cubicBezTo>
                    <a:lnTo>
                      <a:pt x="2252" y="408"/>
                    </a:lnTo>
                    <a:cubicBezTo>
                      <a:pt x="2008" y="489"/>
                      <a:pt x="1791" y="625"/>
                      <a:pt x="1601" y="787"/>
                    </a:cubicBezTo>
                    <a:cubicBezTo>
                      <a:pt x="1574" y="435"/>
                      <a:pt x="1330" y="109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>
                <a:off x="6157200" y="2271325"/>
                <a:ext cx="2075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6614" extrusionOk="0">
                    <a:moveTo>
                      <a:pt x="3951" y="0"/>
                    </a:moveTo>
                    <a:cubicBezTo>
                      <a:pt x="3129" y="0"/>
                      <a:pt x="2314" y="187"/>
                      <a:pt x="1628" y="614"/>
                    </a:cubicBezTo>
                    <a:cubicBezTo>
                      <a:pt x="679" y="1211"/>
                      <a:pt x="1" y="2296"/>
                      <a:pt x="109" y="3462"/>
                    </a:cubicBezTo>
                    <a:cubicBezTo>
                      <a:pt x="191" y="4411"/>
                      <a:pt x="814" y="5252"/>
                      <a:pt x="1601" y="5795"/>
                    </a:cubicBezTo>
                    <a:cubicBezTo>
                      <a:pt x="2344" y="6342"/>
                      <a:pt x="3221" y="6614"/>
                      <a:pt x="4081" y="6614"/>
                    </a:cubicBezTo>
                    <a:cubicBezTo>
                      <a:pt x="5479" y="6614"/>
                      <a:pt x="6832" y="5893"/>
                      <a:pt x="7487" y="4466"/>
                    </a:cubicBezTo>
                    <a:cubicBezTo>
                      <a:pt x="8301" y="2648"/>
                      <a:pt x="7840" y="939"/>
                      <a:pt x="5832" y="316"/>
                    </a:cubicBezTo>
                    <a:cubicBezTo>
                      <a:pt x="5238" y="114"/>
                      <a:pt x="4592" y="0"/>
                      <a:pt x="3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>
                <a:off x="6235875" y="2236475"/>
                <a:ext cx="7527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63" extrusionOk="0">
                    <a:moveTo>
                      <a:pt x="1031" y="1"/>
                    </a:moveTo>
                    <a:lnTo>
                      <a:pt x="1031" y="1"/>
                    </a:lnTo>
                    <a:cubicBezTo>
                      <a:pt x="1166" y="326"/>
                      <a:pt x="1112" y="706"/>
                      <a:pt x="977" y="1004"/>
                    </a:cubicBezTo>
                    <a:cubicBezTo>
                      <a:pt x="760" y="679"/>
                      <a:pt x="407" y="435"/>
                      <a:pt x="27" y="299"/>
                    </a:cubicBezTo>
                    <a:lnTo>
                      <a:pt x="27" y="299"/>
                    </a:lnTo>
                    <a:cubicBezTo>
                      <a:pt x="0" y="543"/>
                      <a:pt x="27" y="814"/>
                      <a:pt x="163" y="1059"/>
                    </a:cubicBezTo>
                    <a:cubicBezTo>
                      <a:pt x="298" y="1248"/>
                      <a:pt x="543" y="1411"/>
                      <a:pt x="787" y="1465"/>
                    </a:cubicBezTo>
                    <a:cubicBezTo>
                      <a:pt x="434" y="1547"/>
                      <a:pt x="136" y="1872"/>
                      <a:pt x="27" y="2198"/>
                    </a:cubicBezTo>
                    <a:cubicBezTo>
                      <a:pt x="160" y="2286"/>
                      <a:pt x="316" y="2330"/>
                      <a:pt x="470" y="2330"/>
                    </a:cubicBezTo>
                    <a:cubicBezTo>
                      <a:pt x="693" y="2330"/>
                      <a:pt x="914" y="2239"/>
                      <a:pt x="1058" y="2062"/>
                    </a:cubicBezTo>
                    <a:cubicBezTo>
                      <a:pt x="1058" y="2333"/>
                      <a:pt x="1194" y="2632"/>
                      <a:pt x="1356" y="2849"/>
                    </a:cubicBezTo>
                    <a:cubicBezTo>
                      <a:pt x="1427" y="2896"/>
                      <a:pt x="1477" y="2963"/>
                      <a:pt x="1559" y="2963"/>
                    </a:cubicBezTo>
                    <a:cubicBezTo>
                      <a:pt x="1572" y="2963"/>
                      <a:pt x="1586" y="2961"/>
                      <a:pt x="1600" y="2957"/>
                    </a:cubicBezTo>
                    <a:cubicBezTo>
                      <a:pt x="1655" y="2903"/>
                      <a:pt x="1709" y="2849"/>
                      <a:pt x="1709" y="2767"/>
                    </a:cubicBezTo>
                    <a:cubicBezTo>
                      <a:pt x="1763" y="2550"/>
                      <a:pt x="1763" y="2279"/>
                      <a:pt x="1655" y="2035"/>
                    </a:cubicBezTo>
                    <a:lnTo>
                      <a:pt x="1655" y="2035"/>
                    </a:lnTo>
                    <a:cubicBezTo>
                      <a:pt x="1857" y="2130"/>
                      <a:pt x="2064" y="2173"/>
                      <a:pt x="2268" y="2173"/>
                    </a:cubicBezTo>
                    <a:cubicBezTo>
                      <a:pt x="2528" y="2173"/>
                      <a:pt x="2782" y="2103"/>
                      <a:pt x="3011" y="1981"/>
                    </a:cubicBezTo>
                    <a:lnTo>
                      <a:pt x="1899" y="1574"/>
                    </a:lnTo>
                    <a:cubicBezTo>
                      <a:pt x="2170" y="1248"/>
                      <a:pt x="2306" y="814"/>
                      <a:pt x="2251" y="408"/>
                    </a:cubicBezTo>
                    <a:lnTo>
                      <a:pt x="2251" y="408"/>
                    </a:lnTo>
                    <a:cubicBezTo>
                      <a:pt x="2007" y="489"/>
                      <a:pt x="1790" y="625"/>
                      <a:pt x="1600" y="787"/>
                    </a:cubicBezTo>
                    <a:cubicBezTo>
                      <a:pt x="1573" y="435"/>
                      <a:pt x="1329" y="109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>
                <a:off x="6333500" y="1891175"/>
                <a:ext cx="5565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2559" extrusionOk="0">
                    <a:moveTo>
                      <a:pt x="1658" y="0"/>
                    </a:moveTo>
                    <a:cubicBezTo>
                      <a:pt x="1249" y="0"/>
                      <a:pt x="791" y="273"/>
                      <a:pt x="516" y="522"/>
                    </a:cubicBezTo>
                    <a:cubicBezTo>
                      <a:pt x="191" y="848"/>
                      <a:pt x="1" y="1309"/>
                      <a:pt x="28" y="1743"/>
                    </a:cubicBezTo>
                    <a:cubicBezTo>
                      <a:pt x="28" y="1905"/>
                      <a:pt x="55" y="2068"/>
                      <a:pt x="164" y="2258"/>
                    </a:cubicBezTo>
                    <a:cubicBezTo>
                      <a:pt x="272" y="2421"/>
                      <a:pt x="408" y="2529"/>
                      <a:pt x="571" y="2556"/>
                    </a:cubicBezTo>
                    <a:cubicBezTo>
                      <a:pt x="590" y="2558"/>
                      <a:pt x="609" y="2559"/>
                      <a:pt x="628" y="2559"/>
                    </a:cubicBezTo>
                    <a:cubicBezTo>
                      <a:pt x="903" y="2559"/>
                      <a:pt x="1154" y="2378"/>
                      <a:pt x="1357" y="2150"/>
                    </a:cubicBezTo>
                    <a:cubicBezTo>
                      <a:pt x="1656" y="1851"/>
                      <a:pt x="1927" y="1471"/>
                      <a:pt x="2062" y="1065"/>
                    </a:cubicBezTo>
                    <a:cubicBezTo>
                      <a:pt x="2171" y="739"/>
                      <a:pt x="2225" y="88"/>
                      <a:pt x="1764" y="7"/>
                    </a:cubicBezTo>
                    <a:cubicBezTo>
                      <a:pt x="1729" y="2"/>
                      <a:pt x="1694" y="0"/>
                      <a:pt x="1658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>
                <a:off x="6539650" y="2107700"/>
                <a:ext cx="617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3474" extrusionOk="0">
                    <a:moveTo>
                      <a:pt x="1236" y="0"/>
                    </a:moveTo>
                    <a:cubicBezTo>
                      <a:pt x="654" y="0"/>
                      <a:pt x="242" y="728"/>
                      <a:pt x="82" y="1300"/>
                    </a:cubicBezTo>
                    <a:cubicBezTo>
                      <a:pt x="1" y="1734"/>
                      <a:pt x="55" y="2277"/>
                      <a:pt x="272" y="2738"/>
                    </a:cubicBezTo>
                    <a:cubicBezTo>
                      <a:pt x="435" y="3090"/>
                      <a:pt x="706" y="3416"/>
                      <a:pt x="1086" y="3470"/>
                    </a:cubicBezTo>
                    <a:cubicBezTo>
                      <a:pt x="1107" y="3472"/>
                      <a:pt x="1129" y="3473"/>
                      <a:pt x="1150" y="3473"/>
                    </a:cubicBezTo>
                    <a:cubicBezTo>
                      <a:pt x="1423" y="3473"/>
                      <a:pt x="1667" y="3317"/>
                      <a:pt x="1818" y="3090"/>
                    </a:cubicBezTo>
                    <a:cubicBezTo>
                      <a:pt x="1981" y="2846"/>
                      <a:pt x="2089" y="2575"/>
                      <a:pt x="2198" y="2304"/>
                    </a:cubicBezTo>
                    <a:cubicBezTo>
                      <a:pt x="2388" y="1571"/>
                      <a:pt x="2469" y="405"/>
                      <a:pt x="1574" y="80"/>
                    </a:cubicBezTo>
                    <a:cubicBezTo>
                      <a:pt x="1456" y="25"/>
                      <a:pt x="1343" y="0"/>
                      <a:pt x="1236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>
                <a:off x="6384375" y="2273650"/>
                <a:ext cx="57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933" extrusionOk="0">
                    <a:moveTo>
                      <a:pt x="814" y="1"/>
                    </a:moveTo>
                    <a:cubicBezTo>
                      <a:pt x="493" y="1"/>
                      <a:pt x="249" y="204"/>
                      <a:pt x="136" y="657"/>
                    </a:cubicBezTo>
                    <a:cubicBezTo>
                      <a:pt x="0" y="1063"/>
                      <a:pt x="109" y="1470"/>
                      <a:pt x="271" y="1850"/>
                    </a:cubicBezTo>
                    <a:cubicBezTo>
                      <a:pt x="407" y="2175"/>
                      <a:pt x="543" y="2474"/>
                      <a:pt x="814" y="2718"/>
                    </a:cubicBezTo>
                    <a:cubicBezTo>
                      <a:pt x="993" y="2843"/>
                      <a:pt x="1231" y="2933"/>
                      <a:pt x="1457" y="2933"/>
                    </a:cubicBezTo>
                    <a:cubicBezTo>
                      <a:pt x="1575" y="2933"/>
                      <a:pt x="1689" y="2909"/>
                      <a:pt x="1790" y="2854"/>
                    </a:cubicBezTo>
                    <a:cubicBezTo>
                      <a:pt x="2197" y="2664"/>
                      <a:pt x="2306" y="2148"/>
                      <a:pt x="2279" y="1714"/>
                    </a:cubicBezTo>
                    <a:cubicBezTo>
                      <a:pt x="2224" y="982"/>
                      <a:pt x="1926" y="412"/>
                      <a:pt x="1275" y="114"/>
                    </a:cubicBezTo>
                    <a:cubicBezTo>
                      <a:pt x="1110" y="40"/>
                      <a:pt x="954" y="1"/>
                      <a:pt x="814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5"/>
              <p:cNvSpPr/>
              <p:nvPr/>
            </p:nvSpPr>
            <p:spPr>
              <a:xfrm>
                <a:off x="6180250" y="2294450"/>
                <a:ext cx="522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484" extrusionOk="0">
                    <a:moveTo>
                      <a:pt x="1330" y="1"/>
                    </a:moveTo>
                    <a:cubicBezTo>
                      <a:pt x="1181" y="1"/>
                      <a:pt x="1032" y="42"/>
                      <a:pt x="896" y="123"/>
                    </a:cubicBezTo>
                    <a:cubicBezTo>
                      <a:pt x="598" y="286"/>
                      <a:pt x="354" y="557"/>
                      <a:pt x="218" y="828"/>
                    </a:cubicBezTo>
                    <a:cubicBezTo>
                      <a:pt x="55" y="1181"/>
                      <a:pt x="1" y="1560"/>
                      <a:pt x="55" y="1913"/>
                    </a:cubicBezTo>
                    <a:cubicBezTo>
                      <a:pt x="82" y="2076"/>
                      <a:pt x="164" y="2266"/>
                      <a:pt x="299" y="2374"/>
                    </a:cubicBezTo>
                    <a:cubicBezTo>
                      <a:pt x="391" y="2451"/>
                      <a:pt x="509" y="2484"/>
                      <a:pt x="637" y="2484"/>
                    </a:cubicBezTo>
                    <a:cubicBezTo>
                      <a:pt x="737" y="2484"/>
                      <a:pt x="844" y="2464"/>
                      <a:pt x="950" y="2428"/>
                    </a:cubicBezTo>
                    <a:cubicBezTo>
                      <a:pt x="1276" y="2320"/>
                      <a:pt x="1574" y="2130"/>
                      <a:pt x="1791" y="1859"/>
                    </a:cubicBezTo>
                    <a:cubicBezTo>
                      <a:pt x="1981" y="1588"/>
                      <a:pt x="2090" y="1208"/>
                      <a:pt x="2090" y="882"/>
                    </a:cubicBezTo>
                    <a:cubicBezTo>
                      <a:pt x="2090" y="584"/>
                      <a:pt x="1981" y="286"/>
                      <a:pt x="1764" y="123"/>
                    </a:cubicBezTo>
                    <a:cubicBezTo>
                      <a:pt x="1628" y="42"/>
                      <a:pt x="1479" y="1"/>
                      <a:pt x="1330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5"/>
              <p:cNvSpPr/>
              <p:nvPr/>
            </p:nvSpPr>
            <p:spPr>
              <a:xfrm>
                <a:off x="6182300" y="2365150"/>
                <a:ext cx="27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113" extrusionOk="0">
                    <a:moveTo>
                      <a:pt x="411" y="1"/>
                    </a:moveTo>
                    <a:cubicBezTo>
                      <a:pt x="258" y="1"/>
                      <a:pt x="122" y="62"/>
                      <a:pt x="55" y="224"/>
                    </a:cubicBezTo>
                    <a:cubicBezTo>
                      <a:pt x="0" y="306"/>
                      <a:pt x="0" y="414"/>
                      <a:pt x="0" y="523"/>
                    </a:cubicBezTo>
                    <a:cubicBezTo>
                      <a:pt x="0" y="658"/>
                      <a:pt x="55" y="794"/>
                      <a:pt x="136" y="930"/>
                    </a:cubicBezTo>
                    <a:cubicBezTo>
                      <a:pt x="217" y="1052"/>
                      <a:pt x="375" y="1113"/>
                      <a:pt x="529" y="1113"/>
                    </a:cubicBezTo>
                    <a:cubicBezTo>
                      <a:pt x="580" y="1113"/>
                      <a:pt x="631" y="1106"/>
                      <a:pt x="678" y="1092"/>
                    </a:cubicBezTo>
                    <a:cubicBezTo>
                      <a:pt x="895" y="1038"/>
                      <a:pt x="1031" y="848"/>
                      <a:pt x="1058" y="658"/>
                    </a:cubicBezTo>
                    <a:cubicBezTo>
                      <a:pt x="1085" y="441"/>
                      <a:pt x="1004" y="251"/>
                      <a:pt x="868" y="143"/>
                    </a:cubicBezTo>
                    <a:cubicBezTo>
                      <a:pt x="733" y="62"/>
                      <a:pt x="563" y="1"/>
                      <a:pt x="411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5"/>
              <p:cNvSpPr/>
              <p:nvPr/>
            </p:nvSpPr>
            <p:spPr>
              <a:xfrm>
                <a:off x="6167375" y="2042875"/>
                <a:ext cx="863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859" extrusionOk="0">
                    <a:moveTo>
                      <a:pt x="2058" y="0"/>
                    </a:moveTo>
                    <a:cubicBezTo>
                      <a:pt x="1780" y="0"/>
                      <a:pt x="1514" y="40"/>
                      <a:pt x="1330" y="96"/>
                    </a:cubicBezTo>
                    <a:cubicBezTo>
                      <a:pt x="1004" y="150"/>
                      <a:pt x="733" y="259"/>
                      <a:pt x="516" y="421"/>
                    </a:cubicBezTo>
                    <a:cubicBezTo>
                      <a:pt x="380" y="530"/>
                      <a:pt x="245" y="638"/>
                      <a:pt x="136" y="801"/>
                    </a:cubicBezTo>
                    <a:cubicBezTo>
                      <a:pt x="28" y="937"/>
                      <a:pt x="1" y="1127"/>
                      <a:pt x="55" y="1316"/>
                    </a:cubicBezTo>
                    <a:cubicBezTo>
                      <a:pt x="163" y="1506"/>
                      <a:pt x="380" y="1615"/>
                      <a:pt x="597" y="1669"/>
                    </a:cubicBezTo>
                    <a:cubicBezTo>
                      <a:pt x="950" y="1778"/>
                      <a:pt x="1275" y="1859"/>
                      <a:pt x="1655" y="1859"/>
                    </a:cubicBezTo>
                    <a:cubicBezTo>
                      <a:pt x="2008" y="1859"/>
                      <a:pt x="2333" y="1859"/>
                      <a:pt x="2632" y="1723"/>
                    </a:cubicBezTo>
                    <a:cubicBezTo>
                      <a:pt x="2957" y="1561"/>
                      <a:pt x="3228" y="1316"/>
                      <a:pt x="3283" y="991"/>
                    </a:cubicBezTo>
                    <a:cubicBezTo>
                      <a:pt x="3455" y="226"/>
                      <a:pt x="2723" y="0"/>
                      <a:pt x="2058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5"/>
              <p:cNvSpPr/>
              <p:nvPr/>
            </p:nvSpPr>
            <p:spPr>
              <a:xfrm>
                <a:off x="6668500" y="2123250"/>
                <a:ext cx="224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2984" fill="none" extrusionOk="0">
                    <a:moveTo>
                      <a:pt x="624" y="0"/>
                    </a:moveTo>
                    <a:cubicBezTo>
                      <a:pt x="868" y="488"/>
                      <a:pt x="895" y="1031"/>
                      <a:pt x="814" y="1573"/>
                    </a:cubicBezTo>
                    <a:cubicBezTo>
                      <a:pt x="705" y="2116"/>
                      <a:pt x="407" y="2604"/>
                      <a:pt x="0" y="2984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6645425" y="2210025"/>
                <a:ext cx="4775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10" fill="none" extrusionOk="0">
                    <a:moveTo>
                      <a:pt x="191" y="1"/>
                    </a:moveTo>
                    <a:lnTo>
                      <a:pt x="1" y="109"/>
                    </a:ln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6204000" y="2120525"/>
                <a:ext cx="76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1493" fill="none" extrusionOk="0">
                    <a:moveTo>
                      <a:pt x="3065" y="1"/>
                    </a:moveTo>
                    <a:cubicBezTo>
                      <a:pt x="2414" y="977"/>
                      <a:pt x="1140" y="1492"/>
                      <a:pt x="0" y="1221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6356575" y="1978125"/>
                <a:ext cx="48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113" fill="none" extrusionOk="0">
                    <a:moveTo>
                      <a:pt x="0" y="1"/>
                    </a:moveTo>
                    <a:cubicBezTo>
                      <a:pt x="54" y="407"/>
                      <a:pt x="326" y="814"/>
                      <a:pt x="733" y="950"/>
                    </a:cubicBezTo>
                    <a:cubicBezTo>
                      <a:pt x="1139" y="1113"/>
                      <a:pt x="1628" y="1004"/>
                      <a:pt x="1926" y="733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6450150" y="2324625"/>
                <a:ext cx="576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629" fill="none" extrusionOk="0">
                    <a:moveTo>
                      <a:pt x="0" y="1466"/>
                    </a:moveTo>
                    <a:cubicBezTo>
                      <a:pt x="489" y="1628"/>
                      <a:pt x="1058" y="1574"/>
                      <a:pt x="1492" y="1303"/>
                    </a:cubicBezTo>
                    <a:cubicBezTo>
                      <a:pt x="1953" y="1032"/>
                      <a:pt x="2252" y="543"/>
                      <a:pt x="2306" y="1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6248075" y="2347700"/>
                <a:ext cx="7530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442" fill="none" extrusionOk="0">
                    <a:moveTo>
                      <a:pt x="0" y="2224"/>
                    </a:moveTo>
                    <a:cubicBezTo>
                      <a:pt x="461" y="2414"/>
                      <a:pt x="1004" y="2441"/>
                      <a:pt x="1519" y="2306"/>
                    </a:cubicBezTo>
                    <a:cubicBezTo>
                      <a:pt x="1980" y="2170"/>
                      <a:pt x="2442" y="1845"/>
                      <a:pt x="2713" y="1411"/>
                    </a:cubicBezTo>
                    <a:cubicBezTo>
                      <a:pt x="2984" y="977"/>
                      <a:pt x="3011" y="434"/>
                      <a:pt x="2767" y="0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35"/>
            <p:cNvGrpSpPr/>
            <p:nvPr/>
          </p:nvGrpSpPr>
          <p:grpSpPr>
            <a:xfrm>
              <a:off x="2702850" y="4229625"/>
              <a:ext cx="605550" cy="551200"/>
              <a:chOff x="5782225" y="3227825"/>
              <a:chExt cx="605550" cy="551200"/>
            </a:xfrm>
          </p:grpSpPr>
          <p:sp>
            <p:nvSpPr>
              <p:cNvPr id="1071" name="Google Shape;1071;p35"/>
              <p:cNvSpPr/>
              <p:nvPr/>
            </p:nvSpPr>
            <p:spPr>
              <a:xfrm>
                <a:off x="5782225" y="3227825"/>
                <a:ext cx="605550" cy="551200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22048" extrusionOk="0">
                    <a:moveTo>
                      <a:pt x="12911" y="0"/>
                    </a:moveTo>
                    <a:cubicBezTo>
                      <a:pt x="10095" y="0"/>
                      <a:pt x="7203" y="971"/>
                      <a:pt x="4883" y="2714"/>
                    </a:cubicBezTo>
                    <a:cubicBezTo>
                      <a:pt x="3445" y="3880"/>
                      <a:pt x="2252" y="5399"/>
                      <a:pt x="1546" y="7108"/>
                    </a:cubicBezTo>
                    <a:cubicBezTo>
                      <a:pt x="0" y="10878"/>
                      <a:pt x="895" y="15435"/>
                      <a:pt x="3608" y="18419"/>
                    </a:cubicBezTo>
                    <a:cubicBezTo>
                      <a:pt x="5722" y="20744"/>
                      <a:pt x="8873" y="22048"/>
                      <a:pt x="12036" y="22048"/>
                    </a:cubicBezTo>
                    <a:cubicBezTo>
                      <a:pt x="12931" y="22048"/>
                      <a:pt x="13828" y="21943"/>
                      <a:pt x="14701" y="21728"/>
                    </a:cubicBezTo>
                    <a:cubicBezTo>
                      <a:pt x="17007" y="21131"/>
                      <a:pt x="19095" y="19856"/>
                      <a:pt x="20614" y="18066"/>
                    </a:cubicBezTo>
                    <a:cubicBezTo>
                      <a:pt x="23734" y="14377"/>
                      <a:pt x="24222" y="8681"/>
                      <a:pt x="21645" y="4613"/>
                    </a:cubicBezTo>
                    <a:cubicBezTo>
                      <a:pt x="19611" y="1420"/>
                      <a:pt x="16317" y="0"/>
                      <a:pt x="129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5"/>
              <p:cNvSpPr/>
              <p:nvPr/>
            </p:nvSpPr>
            <p:spPr>
              <a:xfrm>
                <a:off x="5826300" y="3261875"/>
                <a:ext cx="518775" cy="482075"/>
              </a:xfrm>
              <a:custGeom>
                <a:avLst/>
                <a:gdLst/>
                <a:ahLst/>
                <a:cxnLst/>
                <a:rect l="l" t="t" r="r" b="b"/>
                <a:pathLst>
                  <a:path w="20751" h="19283" extrusionOk="0">
                    <a:moveTo>
                      <a:pt x="10189" y="1"/>
                    </a:moveTo>
                    <a:cubicBezTo>
                      <a:pt x="9080" y="1"/>
                      <a:pt x="7972" y="177"/>
                      <a:pt x="6917" y="538"/>
                    </a:cubicBezTo>
                    <a:cubicBezTo>
                      <a:pt x="2930" y="1895"/>
                      <a:pt x="0" y="6045"/>
                      <a:pt x="136" y="10276"/>
                    </a:cubicBezTo>
                    <a:cubicBezTo>
                      <a:pt x="335" y="15854"/>
                      <a:pt x="5426" y="19283"/>
                      <a:pt x="10646" y="19283"/>
                    </a:cubicBezTo>
                    <a:cubicBezTo>
                      <a:pt x="11112" y="19283"/>
                      <a:pt x="11579" y="19255"/>
                      <a:pt x="12043" y="19200"/>
                    </a:cubicBezTo>
                    <a:cubicBezTo>
                      <a:pt x="13644" y="19010"/>
                      <a:pt x="15244" y="18386"/>
                      <a:pt x="16519" y="17409"/>
                    </a:cubicBezTo>
                    <a:cubicBezTo>
                      <a:pt x="19367" y="15240"/>
                      <a:pt x="20750" y="11361"/>
                      <a:pt x="20018" y="7862"/>
                    </a:cubicBezTo>
                    <a:cubicBezTo>
                      <a:pt x="19258" y="4390"/>
                      <a:pt x="16492" y="1406"/>
                      <a:pt x="13074" y="403"/>
                    </a:cubicBezTo>
                    <a:cubicBezTo>
                      <a:pt x="12136" y="137"/>
                      <a:pt x="11162" y="1"/>
                      <a:pt x="10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6024975" y="3289775"/>
                <a:ext cx="118700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7509" extrusionOk="0">
                    <a:moveTo>
                      <a:pt x="2327" y="1"/>
                    </a:moveTo>
                    <a:cubicBezTo>
                      <a:pt x="1605" y="1"/>
                      <a:pt x="901" y="367"/>
                      <a:pt x="516" y="968"/>
                    </a:cubicBezTo>
                    <a:cubicBezTo>
                      <a:pt x="1" y="1701"/>
                      <a:pt x="55" y="2732"/>
                      <a:pt x="245" y="3627"/>
                    </a:cubicBezTo>
                    <a:cubicBezTo>
                      <a:pt x="407" y="4413"/>
                      <a:pt x="923" y="7370"/>
                      <a:pt x="1899" y="7505"/>
                    </a:cubicBezTo>
                    <a:cubicBezTo>
                      <a:pt x="1920" y="7508"/>
                      <a:pt x="1941" y="7509"/>
                      <a:pt x="1962" y="7509"/>
                    </a:cubicBezTo>
                    <a:cubicBezTo>
                      <a:pt x="2942" y="7509"/>
                      <a:pt x="3858" y="5048"/>
                      <a:pt x="4151" y="4305"/>
                    </a:cubicBezTo>
                    <a:cubicBezTo>
                      <a:pt x="4503" y="3410"/>
                      <a:pt x="4747" y="2379"/>
                      <a:pt x="4395" y="1484"/>
                    </a:cubicBezTo>
                    <a:cubicBezTo>
                      <a:pt x="4123" y="697"/>
                      <a:pt x="3418" y="128"/>
                      <a:pt x="2604" y="19"/>
                    </a:cubicBezTo>
                    <a:cubicBezTo>
                      <a:pt x="2512" y="7"/>
                      <a:pt x="2419" y="1"/>
                      <a:pt x="2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6106350" y="3370350"/>
                <a:ext cx="169550" cy="12870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5148" extrusionOk="0">
                    <a:moveTo>
                      <a:pt x="5010" y="0"/>
                    </a:moveTo>
                    <a:cubicBezTo>
                      <a:pt x="4583" y="0"/>
                      <a:pt x="4143" y="133"/>
                      <a:pt x="3771" y="295"/>
                    </a:cubicBezTo>
                    <a:cubicBezTo>
                      <a:pt x="3120" y="593"/>
                      <a:pt x="2496" y="973"/>
                      <a:pt x="1953" y="1434"/>
                    </a:cubicBezTo>
                    <a:cubicBezTo>
                      <a:pt x="1248" y="2112"/>
                      <a:pt x="0" y="3577"/>
                      <a:pt x="163" y="4662"/>
                    </a:cubicBezTo>
                    <a:cubicBezTo>
                      <a:pt x="233" y="5020"/>
                      <a:pt x="584" y="5148"/>
                      <a:pt x="1051" y="5148"/>
                    </a:cubicBezTo>
                    <a:cubicBezTo>
                      <a:pt x="2034" y="5148"/>
                      <a:pt x="3528" y="4583"/>
                      <a:pt x="3988" y="4418"/>
                    </a:cubicBezTo>
                    <a:cubicBezTo>
                      <a:pt x="4910" y="4092"/>
                      <a:pt x="5832" y="3604"/>
                      <a:pt x="6293" y="2763"/>
                    </a:cubicBezTo>
                    <a:cubicBezTo>
                      <a:pt x="6781" y="1950"/>
                      <a:pt x="6673" y="702"/>
                      <a:pt x="5832" y="214"/>
                    </a:cubicBezTo>
                    <a:cubicBezTo>
                      <a:pt x="5581" y="61"/>
                      <a:pt x="5299" y="0"/>
                      <a:pt x="5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5"/>
              <p:cNvSpPr/>
              <p:nvPr/>
            </p:nvSpPr>
            <p:spPr>
              <a:xfrm>
                <a:off x="5885300" y="3341050"/>
                <a:ext cx="157325" cy="15225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090" extrusionOk="0">
                    <a:moveTo>
                      <a:pt x="2643" y="0"/>
                    </a:moveTo>
                    <a:cubicBezTo>
                      <a:pt x="2032" y="0"/>
                      <a:pt x="1452" y="473"/>
                      <a:pt x="977" y="925"/>
                    </a:cubicBezTo>
                    <a:cubicBezTo>
                      <a:pt x="488" y="1386"/>
                      <a:pt x="54" y="1955"/>
                      <a:pt x="27" y="2633"/>
                    </a:cubicBezTo>
                    <a:cubicBezTo>
                      <a:pt x="0" y="3176"/>
                      <a:pt x="271" y="3691"/>
                      <a:pt x="624" y="4071"/>
                    </a:cubicBezTo>
                    <a:cubicBezTo>
                      <a:pt x="1004" y="4451"/>
                      <a:pt x="1492" y="4722"/>
                      <a:pt x="1953" y="4939"/>
                    </a:cubicBezTo>
                    <a:cubicBezTo>
                      <a:pt x="2658" y="5292"/>
                      <a:pt x="3391" y="5563"/>
                      <a:pt x="4123" y="5726"/>
                    </a:cubicBezTo>
                    <a:cubicBezTo>
                      <a:pt x="4549" y="5832"/>
                      <a:pt x="5327" y="6089"/>
                      <a:pt x="5891" y="6089"/>
                    </a:cubicBezTo>
                    <a:cubicBezTo>
                      <a:pt x="6045" y="6089"/>
                      <a:pt x="6182" y="6070"/>
                      <a:pt x="6293" y="6024"/>
                    </a:cubicBezTo>
                    <a:cubicBezTo>
                      <a:pt x="5777" y="4505"/>
                      <a:pt x="4910" y="3013"/>
                      <a:pt x="4231" y="1521"/>
                    </a:cubicBezTo>
                    <a:cubicBezTo>
                      <a:pt x="3933" y="870"/>
                      <a:pt x="3553" y="192"/>
                      <a:pt x="2902" y="30"/>
                    </a:cubicBezTo>
                    <a:cubicBezTo>
                      <a:pt x="2815" y="10"/>
                      <a:pt x="2729" y="0"/>
                      <a:pt x="2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5"/>
              <p:cNvSpPr/>
              <p:nvPr/>
            </p:nvSpPr>
            <p:spPr>
              <a:xfrm>
                <a:off x="5858850" y="3498100"/>
                <a:ext cx="18785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105" extrusionOk="0">
                    <a:moveTo>
                      <a:pt x="1720" y="1"/>
                    </a:moveTo>
                    <a:cubicBezTo>
                      <a:pt x="1317" y="1"/>
                      <a:pt x="924" y="61"/>
                      <a:pt x="597" y="284"/>
                    </a:cubicBezTo>
                    <a:cubicBezTo>
                      <a:pt x="244" y="556"/>
                      <a:pt x="55" y="1044"/>
                      <a:pt x="27" y="1478"/>
                    </a:cubicBezTo>
                    <a:cubicBezTo>
                      <a:pt x="0" y="1939"/>
                      <a:pt x="109" y="2400"/>
                      <a:pt x="190" y="2834"/>
                    </a:cubicBezTo>
                    <a:cubicBezTo>
                      <a:pt x="380" y="3539"/>
                      <a:pt x="570" y="4299"/>
                      <a:pt x="1139" y="4733"/>
                    </a:cubicBezTo>
                    <a:cubicBezTo>
                      <a:pt x="1510" y="5002"/>
                      <a:pt x="1942" y="5104"/>
                      <a:pt x="2392" y="5104"/>
                    </a:cubicBezTo>
                    <a:cubicBezTo>
                      <a:pt x="2668" y="5104"/>
                      <a:pt x="2950" y="5066"/>
                      <a:pt x="3228" y="5004"/>
                    </a:cubicBezTo>
                    <a:cubicBezTo>
                      <a:pt x="4584" y="4706"/>
                      <a:pt x="5751" y="3892"/>
                      <a:pt x="6564" y="2807"/>
                    </a:cubicBezTo>
                    <a:cubicBezTo>
                      <a:pt x="7514" y="1505"/>
                      <a:pt x="6890" y="556"/>
                      <a:pt x="5425" y="393"/>
                    </a:cubicBezTo>
                    <a:cubicBezTo>
                      <a:pt x="4449" y="284"/>
                      <a:pt x="3418" y="203"/>
                      <a:pt x="2414" y="40"/>
                    </a:cubicBezTo>
                    <a:cubicBezTo>
                      <a:pt x="2186" y="20"/>
                      <a:pt x="1951" y="1"/>
                      <a:pt x="1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5"/>
              <p:cNvSpPr/>
              <p:nvPr/>
            </p:nvSpPr>
            <p:spPr>
              <a:xfrm>
                <a:off x="5978200" y="3526075"/>
                <a:ext cx="137675" cy="192925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7717" extrusionOk="0">
                    <a:moveTo>
                      <a:pt x="3941" y="0"/>
                    </a:moveTo>
                    <a:cubicBezTo>
                      <a:pt x="3320" y="0"/>
                      <a:pt x="2836" y="1179"/>
                      <a:pt x="2577" y="1579"/>
                    </a:cubicBezTo>
                    <a:cubicBezTo>
                      <a:pt x="1980" y="2502"/>
                      <a:pt x="1383" y="3424"/>
                      <a:pt x="814" y="4319"/>
                    </a:cubicBezTo>
                    <a:cubicBezTo>
                      <a:pt x="407" y="4943"/>
                      <a:pt x="0" y="5675"/>
                      <a:pt x="244" y="6407"/>
                    </a:cubicBezTo>
                    <a:cubicBezTo>
                      <a:pt x="380" y="6814"/>
                      <a:pt x="760" y="7113"/>
                      <a:pt x="1112" y="7275"/>
                    </a:cubicBezTo>
                    <a:cubicBezTo>
                      <a:pt x="1519" y="7438"/>
                      <a:pt x="1926" y="7520"/>
                      <a:pt x="2387" y="7628"/>
                    </a:cubicBezTo>
                    <a:cubicBezTo>
                      <a:pt x="2685" y="7669"/>
                      <a:pt x="2997" y="7716"/>
                      <a:pt x="3302" y="7716"/>
                    </a:cubicBezTo>
                    <a:cubicBezTo>
                      <a:pt x="3608" y="7716"/>
                      <a:pt x="3906" y="7669"/>
                      <a:pt x="4177" y="7520"/>
                    </a:cubicBezTo>
                    <a:cubicBezTo>
                      <a:pt x="4855" y="7140"/>
                      <a:pt x="5154" y="6326"/>
                      <a:pt x="5262" y="5539"/>
                    </a:cubicBezTo>
                    <a:cubicBezTo>
                      <a:pt x="5506" y="3993"/>
                      <a:pt x="5316" y="2366"/>
                      <a:pt x="4774" y="901"/>
                    </a:cubicBezTo>
                    <a:cubicBezTo>
                      <a:pt x="4665" y="603"/>
                      <a:pt x="4503" y="250"/>
                      <a:pt x="4231" y="88"/>
                    </a:cubicBezTo>
                    <a:cubicBezTo>
                      <a:pt x="4132" y="27"/>
                      <a:pt x="4035" y="0"/>
                      <a:pt x="3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6109050" y="3506475"/>
                <a:ext cx="17972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6946" extrusionOk="0">
                    <a:moveTo>
                      <a:pt x="5684" y="0"/>
                    </a:moveTo>
                    <a:cubicBezTo>
                      <a:pt x="5517" y="0"/>
                      <a:pt x="5347" y="14"/>
                      <a:pt x="5182" y="31"/>
                    </a:cubicBezTo>
                    <a:cubicBezTo>
                      <a:pt x="3690" y="166"/>
                      <a:pt x="2225" y="329"/>
                      <a:pt x="760" y="573"/>
                    </a:cubicBezTo>
                    <a:cubicBezTo>
                      <a:pt x="543" y="600"/>
                      <a:pt x="299" y="682"/>
                      <a:pt x="164" y="844"/>
                    </a:cubicBezTo>
                    <a:cubicBezTo>
                      <a:pt x="1" y="1034"/>
                      <a:pt x="55" y="1360"/>
                      <a:pt x="137" y="1631"/>
                    </a:cubicBezTo>
                    <a:cubicBezTo>
                      <a:pt x="489" y="2879"/>
                      <a:pt x="950" y="4126"/>
                      <a:pt x="1520" y="5320"/>
                    </a:cubicBezTo>
                    <a:cubicBezTo>
                      <a:pt x="1656" y="5591"/>
                      <a:pt x="1791" y="5862"/>
                      <a:pt x="1900" y="6134"/>
                    </a:cubicBezTo>
                    <a:cubicBezTo>
                      <a:pt x="1927" y="6296"/>
                      <a:pt x="1954" y="6513"/>
                      <a:pt x="2035" y="6622"/>
                    </a:cubicBezTo>
                    <a:cubicBezTo>
                      <a:pt x="2152" y="6870"/>
                      <a:pt x="2386" y="6945"/>
                      <a:pt x="2641" y="6945"/>
                    </a:cubicBezTo>
                    <a:cubicBezTo>
                      <a:pt x="2860" y="6945"/>
                      <a:pt x="3095" y="6889"/>
                      <a:pt x="3283" y="6839"/>
                    </a:cubicBezTo>
                    <a:cubicBezTo>
                      <a:pt x="4476" y="6513"/>
                      <a:pt x="5507" y="5754"/>
                      <a:pt x="6185" y="4750"/>
                    </a:cubicBezTo>
                    <a:cubicBezTo>
                      <a:pt x="6863" y="3720"/>
                      <a:pt x="7189" y="2472"/>
                      <a:pt x="6999" y="1251"/>
                    </a:cubicBezTo>
                    <a:cubicBezTo>
                      <a:pt x="6972" y="926"/>
                      <a:pt x="6918" y="600"/>
                      <a:pt x="6673" y="356"/>
                    </a:cubicBezTo>
                    <a:cubicBezTo>
                      <a:pt x="6428" y="73"/>
                      <a:pt x="6065" y="0"/>
                      <a:pt x="5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5885975" y="3343800"/>
                <a:ext cx="1566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5996" extrusionOk="0">
                    <a:moveTo>
                      <a:pt x="2170" y="1"/>
                    </a:moveTo>
                    <a:cubicBezTo>
                      <a:pt x="2034" y="28"/>
                      <a:pt x="1926" y="82"/>
                      <a:pt x="1790" y="164"/>
                    </a:cubicBezTo>
                    <a:cubicBezTo>
                      <a:pt x="2550" y="1574"/>
                      <a:pt x="3391" y="2903"/>
                      <a:pt x="4367" y="4124"/>
                    </a:cubicBezTo>
                    <a:cubicBezTo>
                      <a:pt x="3174" y="3066"/>
                      <a:pt x="2007" y="2035"/>
                      <a:pt x="841" y="896"/>
                    </a:cubicBezTo>
                    <a:cubicBezTo>
                      <a:pt x="733" y="1005"/>
                      <a:pt x="678" y="1113"/>
                      <a:pt x="570" y="1194"/>
                    </a:cubicBezTo>
                    <a:cubicBezTo>
                      <a:pt x="2034" y="2605"/>
                      <a:pt x="3526" y="3961"/>
                      <a:pt x="5045" y="5236"/>
                    </a:cubicBezTo>
                    <a:cubicBezTo>
                      <a:pt x="3282" y="4449"/>
                      <a:pt x="1601" y="3554"/>
                      <a:pt x="0" y="2496"/>
                    </a:cubicBezTo>
                    <a:lnTo>
                      <a:pt x="0" y="2551"/>
                    </a:lnTo>
                    <a:cubicBezTo>
                      <a:pt x="0" y="2740"/>
                      <a:pt x="0" y="2876"/>
                      <a:pt x="54" y="3012"/>
                    </a:cubicBezTo>
                    <a:cubicBezTo>
                      <a:pt x="1899" y="4178"/>
                      <a:pt x="3825" y="5182"/>
                      <a:pt x="5859" y="5995"/>
                    </a:cubicBezTo>
                    <a:cubicBezTo>
                      <a:pt x="6022" y="5995"/>
                      <a:pt x="6157" y="5968"/>
                      <a:pt x="6266" y="5914"/>
                    </a:cubicBezTo>
                    <a:cubicBezTo>
                      <a:pt x="6239" y="5778"/>
                      <a:pt x="6157" y="5616"/>
                      <a:pt x="6103" y="5480"/>
                    </a:cubicBezTo>
                    <a:cubicBezTo>
                      <a:pt x="4530" y="3825"/>
                      <a:pt x="3228" y="1981"/>
                      <a:pt x="2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5859525" y="3514025"/>
                <a:ext cx="17497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3798" extrusionOk="0">
                    <a:moveTo>
                      <a:pt x="272" y="0"/>
                    </a:moveTo>
                    <a:lnTo>
                      <a:pt x="82" y="407"/>
                    </a:lnTo>
                    <a:cubicBezTo>
                      <a:pt x="309" y="404"/>
                      <a:pt x="536" y="402"/>
                      <a:pt x="763" y="402"/>
                    </a:cubicBezTo>
                    <a:cubicBezTo>
                      <a:pt x="2435" y="402"/>
                      <a:pt x="4106" y="494"/>
                      <a:pt x="5778" y="732"/>
                    </a:cubicBezTo>
                    <a:cubicBezTo>
                      <a:pt x="3879" y="1112"/>
                      <a:pt x="1926" y="1410"/>
                      <a:pt x="0" y="1627"/>
                    </a:cubicBezTo>
                    <a:cubicBezTo>
                      <a:pt x="28" y="1763"/>
                      <a:pt x="28" y="1899"/>
                      <a:pt x="82" y="2034"/>
                    </a:cubicBezTo>
                    <a:cubicBezTo>
                      <a:pt x="2008" y="1790"/>
                      <a:pt x="3933" y="1519"/>
                      <a:pt x="5859" y="1139"/>
                    </a:cubicBezTo>
                    <a:lnTo>
                      <a:pt x="5859" y="1139"/>
                    </a:lnTo>
                    <a:cubicBezTo>
                      <a:pt x="4177" y="2061"/>
                      <a:pt x="2387" y="2848"/>
                      <a:pt x="516" y="3445"/>
                    </a:cubicBezTo>
                    <a:cubicBezTo>
                      <a:pt x="651" y="3553"/>
                      <a:pt x="706" y="3662"/>
                      <a:pt x="787" y="3797"/>
                    </a:cubicBezTo>
                    <a:cubicBezTo>
                      <a:pt x="2957" y="3092"/>
                      <a:pt x="5018" y="2143"/>
                      <a:pt x="6998" y="976"/>
                    </a:cubicBezTo>
                    <a:cubicBezTo>
                      <a:pt x="6998" y="814"/>
                      <a:pt x="6917" y="651"/>
                      <a:pt x="6808" y="515"/>
                    </a:cubicBezTo>
                    <a:cubicBezTo>
                      <a:pt x="4639" y="163"/>
                      <a:pt x="2469" y="0"/>
                      <a:pt x="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6111775" y="3520800"/>
                <a:ext cx="17362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6945" h="5995" extrusionOk="0">
                    <a:moveTo>
                      <a:pt x="651" y="0"/>
                    </a:moveTo>
                    <a:cubicBezTo>
                      <a:pt x="462" y="27"/>
                      <a:pt x="190" y="54"/>
                      <a:pt x="82" y="271"/>
                    </a:cubicBezTo>
                    <a:cubicBezTo>
                      <a:pt x="55" y="326"/>
                      <a:pt x="0" y="380"/>
                      <a:pt x="0" y="434"/>
                    </a:cubicBezTo>
                    <a:cubicBezTo>
                      <a:pt x="55" y="461"/>
                      <a:pt x="82" y="461"/>
                      <a:pt x="82" y="488"/>
                    </a:cubicBezTo>
                    <a:cubicBezTo>
                      <a:pt x="1411" y="2333"/>
                      <a:pt x="2767" y="4177"/>
                      <a:pt x="4042" y="5995"/>
                    </a:cubicBezTo>
                    <a:cubicBezTo>
                      <a:pt x="4178" y="5940"/>
                      <a:pt x="4286" y="5859"/>
                      <a:pt x="4395" y="5778"/>
                    </a:cubicBezTo>
                    <a:cubicBezTo>
                      <a:pt x="3364" y="4394"/>
                      <a:pt x="2360" y="2984"/>
                      <a:pt x="1330" y="1601"/>
                    </a:cubicBezTo>
                    <a:lnTo>
                      <a:pt x="1330" y="1601"/>
                    </a:lnTo>
                    <a:cubicBezTo>
                      <a:pt x="2713" y="2713"/>
                      <a:pt x="4178" y="3743"/>
                      <a:pt x="5669" y="4747"/>
                    </a:cubicBezTo>
                    <a:cubicBezTo>
                      <a:pt x="5778" y="4638"/>
                      <a:pt x="5859" y="4530"/>
                      <a:pt x="5941" y="4449"/>
                    </a:cubicBezTo>
                    <a:cubicBezTo>
                      <a:pt x="4259" y="3364"/>
                      <a:pt x="2659" y="2143"/>
                      <a:pt x="1113" y="841"/>
                    </a:cubicBezTo>
                    <a:lnTo>
                      <a:pt x="1113" y="841"/>
                    </a:lnTo>
                    <a:cubicBezTo>
                      <a:pt x="2930" y="1628"/>
                      <a:pt x="4747" y="2496"/>
                      <a:pt x="6537" y="3445"/>
                    </a:cubicBezTo>
                    <a:cubicBezTo>
                      <a:pt x="6592" y="3309"/>
                      <a:pt x="6619" y="3228"/>
                      <a:pt x="6673" y="3065"/>
                    </a:cubicBezTo>
                    <a:cubicBezTo>
                      <a:pt x="4910" y="2116"/>
                      <a:pt x="3093" y="1248"/>
                      <a:pt x="1248" y="461"/>
                    </a:cubicBezTo>
                    <a:lnTo>
                      <a:pt x="1248" y="461"/>
                    </a:lnTo>
                    <a:lnTo>
                      <a:pt x="6944" y="1112"/>
                    </a:lnTo>
                    <a:cubicBezTo>
                      <a:pt x="6944" y="977"/>
                      <a:pt x="6890" y="841"/>
                      <a:pt x="6890" y="705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6110425" y="3372975"/>
                <a:ext cx="159375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4747" extrusionOk="0">
                    <a:moveTo>
                      <a:pt x="5289" y="0"/>
                    </a:moveTo>
                    <a:lnTo>
                      <a:pt x="27" y="4150"/>
                    </a:lnTo>
                    <a:cubicBezTo>
                      <a:pt x="0" y="4286"/>
                      <a:pt x="0" y="4421"/>
                      <a:pt x="27" y="4557"/>
                    </a:cubicBezTo>
                    <a:cubicBezTo>
                      <a:pt x="27" y="4611"/>
                      <a:pt x="54" y="4693"/>
                      <a:pt x="109" y="4747"/>
                    </a:cubicBezTo>
                    <a:cubicBezTo>
                      <a:pt x="163" y="4720"/>
                      <a:pt x="244" y="4666"/>
                      <a:pt x="353" y="4611"/>
                    </a:cubicBezTo>
                    <a:lnTo>
                      <a:pt x="6103" y="2767"/>
                    </a:lnTo>
                    <a:cubicBezTo>
                      <a:pt x="6103" y="2713"/>
                      <a:pt x="6130" y="2713"/>
                      <a:pt x="6130" y="2686"/>
                    </a:cubicBezTo>
                    <a:cubicBezTo>
                      <a:pt x="6212" y="2550"/>
                      <a:pt x="6266" y="2414"/>
                      <a:pt x="6320" y="2279"/>
                    </a:cubicBezTo>
                    <a:lnTo>
                      <a:pt x="6320" y="2279"/>
                    </a:lnTo>
                    <a:lnTo>
                      <a:pt x="1845" y="3743"/>
                    </a:lnTo>
                    <a:cubicBezTo>
                      <a:pt x="3336" y="2848"/>
                      <a:pt x="4855" y="2007"/>
                      <a:pt x="6374" y="1167"/>
                    </a:cubicBezTo>
                    <a:cubicBezTo>
                      <a:pt x="6347" y="1031"/>
                      <a:pt x="6320" y="895"/>
                      <a:pt x="6239" y="787"/>
                    </a:cubicBezTo>
                    <a:cubicBezTo>
                      <a:pt x="4693" y="1628"/>
                      <a:pt x="3119" y="2523"/>
                      <a:pt x="1601" y="3445"/>
                    </a:cubicBezTo>
                    <a:lnTo>
                      <a:pt x="5696" y="190"/>
                    </a:lnTo>
                    <a:lnTo>
                      <a:pt x="5669" y="136"/>
                    </a:lnTo>
                    <a:cubicBezTo>
                      <a:pt x="5533" y="82"/>
                      <a:pt x="5425" y="27"/>
                      <a:pt x="5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5997175" y="3525100"/>
                <a:ext cx="92250" cy="19170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7668" extrusionOk="0">
                    <a:moveTo>
                      <a:pt x="3144" y="1"/>
                    </a:moveTo>
                    <a:cubicBezTo>
                      <a:pt x="3059" y="1"/>
                      <a:pt x="2978" y="20"/>
                      <a:pt x="2903" y="45"/>
                    </a:cubicBezTo>
                    <a:cubicBezTo>
                      <a:pt x="2035" y="2432"/>
                      <a:pt x="1031" y="4765"/>
                      <a:pt x="1" y="7043"/>
                    </a:cubicBezTo>
                    <a:cubicBezTo>
                      <a:pt x="82" y="7125"/>
                      <a:pt x="218" y="7206"/>
                      <a:pt x="326" y="7260"/>
                    </a:cubicBezTo>
                    <a:cubicBezTo>
                      <a:pt x="1275" y="5280"/>
                      <a:pt x="2170" y="3246"/>
                      <a:pt x="2930" y="1184"/>
                    </a:cubicBezTo>
                    <a:lnTo>
                      <a:pt x="2930" y="1184"/>
                    </a:lnTo>
                    <a:lnTo>
                      <a:pt x="1519" y="7613"/>
                    </a:lnTo>
                    <a:lnTo>
                      <a:pt x="1574" y="7613"/>
                    </a:lnTo>
                    <a:cubicBezTo>
                      <a:pt x="1682" y="7667"/>
                      <a:pt x="1791" y="7667"/>
                      <a:pt x="1899" y="7667"/>
                    </a:cubicBezTo>
                    <a:lnTo>
                      <a:pt x="3255" y="1483"/>
                    </a:lnTo>
                    <a:lnTo>
                      <a:pt x="3066" y="7613"/>
                    </a:lnTo>
                    <a:cubicBezTo>
                      <a:pt x="3174" y="7586"/>
                      <a:pt x="3310" y="7559"/>
                      <a:pt x="3418" y="7477"/>
                    </a:cubicBezTo>
                    <a:cubicBezTo>
                      <a:pt x="3445" y="7477"/>
                      <a:pt x="3445" y="7450"/>
                      <a:pt x="3472" y="7450"/>
                    </a:cubicBezTo>
                    <a:lnTo>
                      <a:pt x="3689" y="289"/>
                    </a:lnTo>
                    <a:cubicBezTo>
                      <a:pt x="3608" y="235"/>
                      <a:pt x="3554" y="127"/>
                      <a:pt x="3445" y="99"/>
                    </a:cubicBezTo>
                    <a:cubicBezTo>
                      <a:pt x="3343" y="27"/>
                      <a:pt x="3241" y="1"/>
                      <a:pt x="3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6038550" y="3288200"/>
                <a:ext cx="854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542" extrusionOk="0">
                    <a:moveTo>
                      <a:pt x="1790" y="1"/>
                    </a:moveTo>
                    <a:cubicBezTo>
                      <a:pt x="1655" y="1"/>
                      <a:pt x="1519" y="1"/>
                      <a:pt x="1383" y="55"/>
                    </a:cubicBezTo>
                    <a:lnTo>
                      <a:pt x="1248" y="6239"/>
                    </a:lnTo>
                    <a:cubicBezTo>
                      <a:pt x="841" y="4395"/>
                      <a:pt x="515" y="2442"/>
                      <a:pt x="326" y="543"/>
                    </a:cubicBezTo>
                    <a:cubicBezTo>
                      <a:pt x="190" y="733"/>
                      <a:pt x="109" y="814"/>
                      <a:pt x="0" y="977"/>
                    </a:cubicBezTo>
                    <a:cubicBezTo>
                      <a:pt x="244" y="3147"/>
                      <a:pt x="597" y="5344"/>
                      <a:pt x="1139" y="7460"/>
                    </a:cubicBezTo>
                    <a:cubicBezTo>
                      <a:pt x="1221" y="7514"/>
                      <a:pt x="1275" y="7541"/>
                      <a:pt x="1383" y="7541"/>
                    </a:cubicBezTo>
                    <a:cubicBezTo>
                      <a:pt x="1492" y="7541"/>
                      <a:pt x="1600" y="7541"/>
                      <a:pt x="1655" y="7487"/>
                    </a:cubicBezTo>
                    <a:lnTo>
                      <a:pt x="1655" y="7324"/>
                    </a:lnTo>
                    <a:cubicBezTo>
                      <a:pt x="2414" y="5181"/>
                      <a:pt x="2984" y="2984"/>
                      <a:pt x="3418" y="760"/>
                    </a:cubicBezTo>
                    <a:cubicBezTo>
                      <a:pt x="3309" y="652"/>
                      <a:pt x="3174" y="543"/>
                      <a:pt x="3092" y="462"/>
                    </a:cubicBezTo>
                    <a:cubicBezTo>
                      <a:pt x="2740" y="2306"/>
                      <a:pt x="2278" y="4178"/>
                      <a:pt x="1682" y="5968"/>
                    </a:cubicBezTo>
                    <a:lnTo>
                      <a:pt x="17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6250100" y="3295675"/>
                <a:ext cx="936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6510" fill="none" extrusionOk="0">
                    <a:moveTo>
                      <a:pt x="1" y="0"/>
                    </a:moveTo>
                    <a:cubicBezTo>
                      <a:pt x="2116" y="1492"/>
                      <a:pt x="3527" y="3960"/>
                      <a:pt x="3744" y="6510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6099575" y="3676075"/>
                <a:ext cx="1492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2171" fill="none" extrusionOk="0">
                    <a:moveTo>
                      <a:pt x="0" y="2171"/>
                    </a:moveTo>
                    <a:cubicBezTo>
                      <a:pt x="2170" y="2171"/>
                      <a:pt x="4313" y="1384"/>
                      <a:pt x="5967" y="1"/>
                    </a:cubicBezTo>
                  </a:path>
                </a:pathLst>
              </a:custGeom>
              <a:noFill/>
              <a:ln w="122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>
                <a:off x="5862900" y="3313975"/>
                <a:ext cx="145150" cy="20415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8166" extrusionOk="0">
                    <a:moveTo>
                      <a:pt x="4629" y="1"/>
                    </a:moveTo>
                    <a:cubicBezTo>
                      <a:pt x="3831" y="1"/>
                      <a:pt x="2974" y="805"/>
                      <a:pt x="2442" y="1248"/>
                    </a:cubicBezTo>
                    <a:cubicBezTo>
                      <a:pt x="1873" y="1764"/>
                      <a:pt x="1357" y="2333"/>
                      <a:pt x="950" y="3011"/>
                    </a:cubicBezTo>
                    <a:cubicBezTo>
                      <a:pt x="543" y="3581"/>
                      <a:pt x="299" y="4232"/>
                      <a:pt x="164" y="4937"/>
                    </a:cubicBezTo>
                    <a:cubicBezTo>
                      <a:pt x="28" y="5615"/>
                      <a:pt x="1" y="6402"/>
                      <a:pt x="299" y="7053"/>
                    </a:cubicBezTo>
                    <a:cubicBezTo>
                      <a:pt x="616" y="7686"/>
                      <a:pt x="1216" y="8166"/>
                      <a:pt x="1923" y="8166"/>
                    </a:cubicBezTo>
                    <a:cubicBezTo>
                      <a:pt x="1942" y="8166"/>
                      <a:pt x="1962" y="8165"/>
                      <a:pt x="1981" y="8165"/>
                    </a:cubicBezTo>
                    <a:cubicBezTo>
                      <a:pt x="2469" y="8138"/>
                      <a:pt x="2930" y="7839"/>
                      <a:pt x="3229" y="7460"/>
                    </a:cubicBezTo>
                    <a:cubicBezTo>
                      <a:pt x="3527" y="7080"/>
                      <a:pt x="3771" y="6646"/>
                      <a:pt x="3961" y="6158"/>
                    </a:cubicBezTo>
                    <a:cubicBezTo>
                      <a:pt x="4368" y="5344"/>
                      <a:pt x="4748" y="4503"/>
                      <a:pt x="5155" y="3689"/>
                    </a:cubicBezTo>
                    <a:cubicBezTo>
                      <a:pt x="5453" y="3011"/>
                      <a:pt x="5806" y="2306"/>
                      <a:pt x="5806" y="1547"/>
                    </a:cubicBezTo>
                    <a:cubicBezTo>
                      <a:pt x="5806" y="1031"/>
                      <a:pt x="5643" y="407"/>
                      <a:pt x="5155" y="136"/>
                    </a:cubicBezTo>
                    <a:cubicBezTo>
                      <a:pt x="4985" y="42"/>
                      <a:pt x="4809" y="1"/>
                      <a:pt x="4629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35"/>
            <p:cNvGrpSpPr/>
            <p:nvPr/>
          </p:nvGrpSpPr>
          <p:grpSpPr>
            <a:xfrm>
              <a:off x="1577500" y="4274850"/>
              <a:ext cx="766275" cy="460750"/>
              <a:chOff x="5645250" y="2555175"/>
              <a:chExt cx="766275" cy="460750"/>
            </a:xfrm>
          </p:grpSpPr>
          <p:sp>
            <p:nvSpPr>
              <p:cNvPr id="1089" name="Google Shape;1089;p35"/>
              <p:cNvSpPr/>
              <p:nvPr/>
            </p:nvSpPr>
            <p:spPr>
              <a:xfrm>
                <a:off x="5645250" y="2555175"/>
                <a:ext cx="766275" cy="460750"/>
              </a:xfrm>
              <a:custGeom>
                <a:avLst/>
                <a:gdLst/>
                <a:ahLst/>
                <a:cxnLst/>
                <a:rect l="l" t="t" r="r" b="b"/>
                <a:pathLst>
                  <a:path w="30651" h="18430" extrusionOk="0">
                    <a:moveTo>
                      <a:pt x="30650" y="1"/>
                    </a:moveTo>
                    <a:lnTo>
                      <a:pt x="30650" y="1"/>
                    </a:lnTo>
                    <a:cubicBezTo>
                      <a:pt x="20669" y="2849"/>
                      <a:pt x="10199" y="5182"/>
                      <a:pt x="0" y="6863"/>
                    </a:cubicBezTo>
                    <a:cubicBezTo>
                      <a:pt x="1709" y="10823"/>
                      <a:pt x="3689" y="13644"/>
                      <a:pt x="6374" y="15733"/>
                    </a:cubicBezTo>
                    <a:cubicBezTo>
                      <a:pt x="8694" y="17593"/>
                      <a:pt x="11567" y="18429"/>
                      <a:pt x="14497" y="18429"/>
                    </a:cubicBezTo>
                    <a:cubicBezTo>
                      <a:pt x="19857" y="18429"/>
                      <a:pt x="25410" y="15630"/>
                      <a:pt x="28128" y="11176"/>
                    </a:cubicBezTo>
                    <a:cubicBezTo>
                      <a:pt x="30162" y="7867"/>
                      <a:pt x="30379" y="3798"/>
                      <a:pt x="306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5"/>
              <p:cNvSpPr/>
              <p:nvPr/>
            </p:nvSpPr>
            <p:spPr>
              <a:xfrm>
                <a:off x="6003150" y="2833725"/>
                <a:ext cx="76775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7277" extrusionOk="0">
                    <a:moveTo>
                      <a:pt x="1267" y="0"/>
                    </a:moveTo>
                    <a:cubicBezTo>
                      <a:pt x="673" y="0"/>
                      <a:pt x="1" y="514"/>
                      <a:pt x="114" y="1309"/>
                    </a:cubicBezTo>
                    <a:cubicBezTo>
                      <a:pt x="440" y="3316"/>
                      <a:pt x="738" y="5269"/>
                      <a:pt x="1036" y="7276"/>
                    </a:cubicBezTo>
                    <a:cubicBezTo>
                      <a:pt x="1714" y="7249"/>
                      <a:pt x="2393" y="7168"/>
                      <a:pt x="3071" y="7032"/>
                    </a:cubicBezTo>
                    <a:cubicBezTo>
                      <a:pt x="2745" y="4943"/>
                      <a:pt x="2420" y="2855"/>
                      <a:pt x="2094" y="766"/>
                    </a:cubicBezTo>
                    <a:cubicBezTo>
                      <a:pt x="2029" y="232"/>
                      <a:pt x="1665" y="0"/>
                      <a:pt x="12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5"/>
              <p:cNvSpPr/>
              <p:nvPr/>
            </p:nvSpPr>
            <p:spPr>
              <a:xfrm>
                <a:off x="5746950" y="2777325"/>
                <a:ext cx="139300" cy="1542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6169" extrusionOk="0">
                    <a:moveTo>
                      <a:pt x="4115" y="1"/>
                    </a:moveTo>
                    <a:cubicBezTo>
                      <a:pt x="3797" y="1"/>
                      <a:pt x="3471" y="131"/>
                      <a:pt x="3229" y="446"/>
                    </a:cubicBezTo>
                    <a:cubicBezTo>
                      <a:pt x="2144" y="1856"/>
                      <a:pt x="1086" y="3294"/>
                      <a:pt x="1" y="4704"/>
                    </a:cubicBezTo>
                    <a:cubicBezTo>
                      <a:pt x="462" y="5219"/>
                      <a:pt x="950" y="5735"/>
                      <a:pt x="1466" y="6169"/>
                    </a:cubicBezTo>
                    <a:cubicBezTo>
                      <a:pt x="2686" y="4623"/>
                      <a:pt x="3852" y="3022"/>
                      <a:pt x="5019" y="1449"/>
                    </a:cubicBezTo>
                    <a:cubicBezTo>
                      <a:pt x="5571" y="725"/>
                      <a:pt x="4866" y="1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5"/>
              <p:cNvSpPr/>
              <p:nvPr/>
            </p:nvSpPr>
            <p:spPr>
              <a:xfrm>
                <a:off x="6079450" y="2807975"/>
                <a:ext cx="1184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4739" h="7276" extrusionOk="0">
                    <a:moveTo>
                      <a:pt x="1362" y="1"/>
                    </a:moveTo>
                    <a:cubicBezTo>
                      <a:pt x="705" y="1"/>
                      <a:pt x="1" y="746"/>
                      <a:pt x="371" y="1579"/>
                    </a:cubicBezTo>
                    <a:cubicBezTo>
                      <a:pt x="1212" y="3478"/>
                      <a:pt x="2026" y="5377"/>
                      <a:pt x="2867" y="7275"/>
                    </a:cubicBezTo>
                    <a:cubicBezTo>
                      <a:pt x="3518" y="7058"/>
                      <a:pt x="4114" y="6787"/>
                      <a:pt x="4738" y="6462"/>
                    </a:cubicBezTo>
                    <a:cubicBezTo>
                      <a:pt x="3843" y="4509"/>
                      <a:pt x="2975" y="2529"/>
                      <a:pt x="2134" y="549"/>
                    </a:cubicBezTo>
                    <a:cubicBezTo>
                      <a:pt x="1962" y="162"/>
                      <a:pt x="1667" y="1"/>
                      <a:pt x="1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5"/>
              <p:cNvSpPr/>
              <p:nvPr/>
            </p:nvSpPr>
            <p:spPr>
              <a:xfrm>
                <a:off x="5683900" y="2751150"/>
                <a:ext cx="116100" cy="9632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853" extrusionOk="0">
                    <a:moveTo>
                      <a:pt x="3057" y="0"/>
                    </a:moveTo>
                    <a:cubicBezTo>
                      <a:pt x="2832" y="0"/>
                      <a:pt x="2599" y="73"/>
                      <a:pt x="2387" y="245"/>
                    </a:cubicBezTo>
                    <a:cubicBezTo>
                      <a:pt x="1601" y="869"/>
                      <a:pt x="787" y="1493"/>
                      <a:pt x="0" y="2144"/>
                    </a:cubicBezTo>
                    <a:cubicBezTo>
                      <a:pt x="353" y="2740"/>
                      <a:pt x="733" y="3310"/>
                      <a:pt x="1085" y="3852"/>
                    </a:cubicBezTo>
                    <a:cubicBezTo>
                      <a:pt x="2007" y="3120"/>
                      <a:pt x="2930" y="2415"/>
                      <a:pt x="3852" y="1655"/>
                    </a:cubicBezTo>
                    <a:cubicBezTo>
                      <a:pt x="4643" y="1013"/>
                      <a:pt x="3899" y="0"/>
                      <a:pt x="30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5"/>
              <p:cNvSpPr/>
              <p:nvPr/>
            </p:nvSpPr>
            <p:spPr>
              <a:xfrm>
                <a:off x="5864275" y="2829075"/>
                <a:ext cx="105575" cy="174350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6974" extrusionOk="0">
                    <a:moveTo>
                      <a:pt x="2960" y="1"/>
                    </a:moveTo>
                    <a:cubicBezTo>
                      <a:pt x="2544" y="1"/>
                      <a:pt x="2125" y="214"/>
                      <a:pt x="1953" y="708"/>
                    </a:cubicBezTo>
                    <a:cubicBezTo>
                      <a:pt x="1302" y="2580"/>
                      <a:pt x="651" y="4397"/>
                      <a:pt x="0" y="6269"/>
                    </a:cubicBezTo>
                    <a:cubicBezTo>
                      <a:pt x="624" y="6540"/>
                      <a:pt x="1275" y="6784"/>
                      <a:pt x="1953" y="6974"/>
                    </a:cubicBezTo>
                    <a:cubicBezTo>
                      <a:pt x="2631" y="5048"/>
                      <a:pt x="3282" y="3149"/>
                      <a:pt x="3960" y="1251"/>
                    </a:cubicBezTo>
                    <a:cubicBezTo>
                      <a:pt x="4222" y="497"/>
                      <a:pt x="3594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5"/>
              <p:cNvSpPr/>
              <p:nvPr/>
            </p:nvSpPr>
            <p:spPr>
              <a:xfrm>
                <a:off x="6250100" y="2625025"/>
                <a:ext cx="15600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090" extrusionOk="0">
                    <a:moveTo>
                      <a:pt x="1330" y="1"/>
                    </a:moveTo>
                    <a:cubicBezTo>
                      <a:pt x="1" y="1"/>
                      <a:pt x="1" y="2035"/>
                      <a:pt x="1330" y="2062"/>
                    </a:cubicBezTo>
                    <a:cubicBezTo>
                      <a:pt x="2903" y="2062"/>
                      <a:pt x="4449" y="2089"/>
                      <a:pt x="6022" y="2089"/>
                    </a:cubicBezTo>
                    <a:cubicBezTo>
                      <a:pt x="6104" y="1411"/>
                      <a:pt x="6185" y="733"/>
                      <a:pt x="6239" y="28"/>
                    </a:cubicBezTo>
                    <a:cubicBezTo>
                      <a:pt x="4585" y="28"/>
                      <a:pt x="2957" y="1"/>
                      <a:pt x="13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5"/>
              <p:cNvSpPr/>
              <p:nvPr/>
            </p:nvSpPr>
            <p:spPr>
              <a:xfrm>
                <a:off x="6217275" y="2710225"/>
                <a:ext cx="158300" cy="113500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4540" extrusionOk="0">
                    <a:moveTo>
                      <a:pt x="1416" y="0"/>
                    </a:moveTo>
                    <a:cubicBezTo>
                      <a:pt x="571" y="0"/>
                      <a:pt x="0" y="1351"/>
                      <a:pt x="907" y="1963"/>
                    </a:cubicBezTo>
                    <a:cubicBezTo>
                      <a:pt x="2372" y="2967"/>
                      <a:pt x="3890" y="3835"/>
                      <a:pt x="5518" y="4540"/>
                    </a:cubicBezTo>
                    <a:cubicBezTo>
                      <a:pt x="5843" y="3943"/>
                      <a:pt x="6115" y="3319"/>
                      <a:pt x="6332" y="2696"/>
                    </a:cubicBezTo>
                    <a:cubicBezTo>
                      <a:pt x="4813" y="1963"/>
                      <a:pt x="3321" y="1122"/>
                      <a:pt x="1938" y="173"/>
                    </a:cubicBezTo>
                    <a:cubicBezTo>
                      <a:pt x="1759" y="53"/>
                      <a:pt x="1582" y="0"/>
                      <a:pt x="1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5"/>
              <p:cNvSpPr/>
              <p:nvPr/>
            </p:nvSpPr>
            <p:spPr>
              <a:xfrm>
                <a:off x="6155375" y="2767575"/>
                <a:ext cx="141550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6586" extrusionOk="0">
                    <a:moveTo>
                      <a:pt x="1461" y="1"/>
                    </a:moveTo>
                    <a:cubicBezTo>
                      <a:pt x="728" y="1"/>
                      <a:pt x="1" y="750"/>
                      <a:pt x="535" y="1514"/>
                    </a:cubicBezTo>
                    <a:lnTo>
                      <a:pt x="4115" y="6586"/>
                    </a:lnTo>
                    <a:cubicBezTo>
                      <a:pt x="4631" y="6179"/>
                      <a:pt x="5200" y="5745"/>
                      <a:pt x="5661" y="5230"/>
                    </a:cubicBezTo>
                    <a:cubicBezTo>
                      <a:pt x="4549" y="3684"/>
                      <a:pt x="3437" y="2056"/>
                      <a:pt x="2298" y="456"/>
                    </a:cubicBezTo>
                    <a:cubicBezTo>
                      <a:pt x="2081" y="134"/>
                      <a:pt x="1770" y="1"/>
                      <a:pt x="1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5"/>
              <p:cNvSpPr/>
              <p:nvPr/>
            </p:nvSpPr>
            <p:spPr>
              <a:xfrm>
                <a:off x="5685250" y="2568075"/>
                <a:ext cx="680150" cy="374675"/>
              </a:xfrm>
              <a:custGeom>
                <a:avLst/>
                <a:gdLst/>
                <a:ahLst/>
                <a:cxnLst/>
                <a:rect l="l" t="t" r="r" b="b"/>
                <a:pathLst>
                  <a:path w="27206" h="14987" extrusionOk="0">
                    <a:moveTo>
                      <a:pt x="27206" y="0"/>
                    </a:moveTo>
                    <a:cubicBezTo>
                      <a:pt x="18336" y="2469"/>
                      <a:pt x="9087" y="4530"/>
                      <a:pt x="1" y="6076"/>
                    </a:cubicBezTo>
                    <a:cubicBezTo>
                      <a:pt x="1764" y="9901"/>
                      <a:pt x="5046" y="13047"/>
                      <a:pt x="9087" y="14349"/>
                    </a:cubicBezTo>
                    <a:cubicBezTo>
                      <a:pt x="10432" y="14778"/>
                      <a:pt x="11846" y="14987"/>
                      <a:pt x="13262" y="14987"/>
                    </a:cubicBezTo>
                    <a:cubicBezTo>
                      <a:pt x="17040" y="14987"/>
                      <a:pt x="20829" y="13496"/>
                      <a:pt x="23354" y="10714"/>
                    </a:cubicBezTo>
                    <a:cubicBezTo>
                      <a:pt x="25361" y="8517"/>
                      <a:pt x="26501" y="5696"/>
                      <a:pt x="26989" y="2740"/>
                    </a:cubicBezTo>
                    <a:cubicBezTo>
                      <a:pt x="27152" y="1872"/>
                      <a:pt x="27206" y="923"/>
                      <a:pt x="27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5"/>
              <p:cNvSpPr/>
              <p:nvPr/>
            </p:nvSpPr>
            <p:spPr>
              <a:xfrm>
                <a:off x="5695425" y="2572825"/>
                <a:ext cx="659800" cy="356225"/>
              </a:xfrm>
              <a:custGeom>
                <a:avLst/>
                <a:gdLst/>
                <a:ahLst/>
                <a:cxnLst/>
                <a:rect l="l" t="t" r="r" b="b"/>
                <a:pathLst>
                  <a:path w="26392" h="14249" extrusionOk="0">
                    <a:moveTo>
                      <a:pt x="26202" y="0"/>
                    </a:moveTo>
                    <a:lnTo>
                      <a:pt x="26202" y="0"/>
                    </a:lnTo>
                    <a:cubicBezTo>
                      <a:pt x="17631" y="2360"/>
                      <a:pt x="8707" y="4313"/>
                      <a:pt x="0" y="5805"/>
                    </a:cubicBezTo>
                    <a:cubicBezTo>
                      <a:pt x="1221" y="8354"/>
                      <a:pt x="3147" y="10524"/>
                      <a:pt x="5507" y="12043"/>
                    </a:cubicBezTo>
                    <a:cubicBezTo>
                      <a:pt x="7771" y="13467"/>
                      <a:pt x="10416" y="14248"/>
                      <a:pt x="13046" y="14248"/>
                    </a:cubicBezTo>
                    <a:cubicBezTo>
                      <a:pt x="13472" y="14248"/>
                      <a:pt x="13898" y="14228"/>
                      <a:pt x="14322" y="14186"/>
                    </a:cubicBezTo>
                    <a:cubicBezTo>
                      <a:pt x="18173" y="13806"/>
                      <a:pt x="21754" y="11636"/>
                      <a:pt x="23924" y="8463"/>
                    </a:cubicBezTo>
                    <a:cubicBezTo>
                      <a:pt x="25578" y="6022"/>
                      <a:pt x="26392" y="2957"/>
                      <a:pt x="26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5"/>
              <p:cNvSpPr/>
              <p:nvPr/>
            </p:nvSpPr>
            <p:spPr>
              <a:xfrm>
                <a:off x="5978200" y="2689450"/>
                <a:ext cx="142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113" extrusionOk="0">
                    <a:moveTo>
                      <a:pt x="298" y="0"/>
                    </a:moveTo>
                    <a:cubicBezTo>
                      <a:pt x="0" y="0"/>
                      <a:pt x="81" y="733"/>
                      <a:pt x="81" y="868"/>
                    </a:cubicBezTo>
                    <a:cubicBezTo>
                      <a:pt x="81" y="977"/>
                      <a:pt x="109" y="1085"/>
                      <a:pt x="217" y="1113"/>
                    </a:cubicBezTo>
                    <a:cubicBezTo>
                      <a:pt x="271" y="1113"/>
                      <a:pt x="298" y="1085"/>
                      <a:pt x="380" y="1031"/>
                    </a:cubicBezTo>
                    <a:cubicBezTo>
                      <a:pt x="407" y="1004"/>
                      <a:pt x="434" y="950"/>
                      <a:pt x="434" y="868"/>
                    </a:cubicBezTo>
                    <a:cubicBezTo>
                      <a:pt x="488" y="706"/>
                      <a:pt x="570" y="28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5"/>
              <p:cNvSpPr/>
              <p:nvPr/>
            </p:nvSpPr>
            <p:spPr>
              <a:xfrm>
                <a:off x="5854775" y="2724350"/>
                <a:ext cx="18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062" extrusionOk="0">
                    <a:moveTo>
                      <a:pt x="610" y="0"/>
                    </a:moveTo>
                    <a:cubicBezTo>
                      <a:pt x="577" y="0"/>
                      <a:pt x="537" y="13"/>
                      <a:pt x="489" y="42"/>
                    </a:cubicBezTo>
                    <a:cubicBezTo>
                      <a:pt x="326" y="259"/>
                      <a:pt x="163" y="503"/>
                      <a:pt x="55" y="693"/>
                    </a:cubicBezTo>
                    <a:cubicBezTo>
                      <a:pt x="28" y="802"/>
                      <a:pt x="1" y="937"/>
                      <a:pt x="55" y="991"/>
                    </a:cubicBezTo>
                    <a:cubicBezTo>
                      <a:pt x="72" y="1043"/>
                      <a:pt x="122" y="1062"/>
                      <a:pt x="177" y="1062"/>
                    </a:cubicBezTo>
                    <a:cubicBezTo>
                      <a:pt x="209" y="1062"/>
                      <a:pt x="242" y="1056"/>
                      <a:pt x="272" y="1046"/>
                    </a:cubicBezTo>
                    <a:cubicBezTo>
                      <a:pt x="326" y="991"/>
                      <a:pt x="407" y="964"/>
                      <a:pt x="434" y="910"/>
                    </a:cubicBezTo>
                    <a:cubicBezTo>
                      <a:pt x="570" y="774"/>
                      <a:pt x="679" y="585"/>
                      <a:pt x="706" y="422"/>
                    </a:cubicBezTo>
                    <a:cubicBezTo>
                      <a:pt x="750" y="266"/>
                      <a:pt x="758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5"/>
              <p:cNvSpPr/>
              <p:nvPr/>
            </p:nvSpPr>
            <p:spPr>
              <a:xfrm>
                <a:off x="5913775" y="2775825"/>
                <a:ext cx="2105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374" extrusionOk="0">
                    <a:moveTo>
                      <a:pt x="497" y="1"/>
                    </a:moveTo>
                    <a:cubicBezTo>
                      <a:pt x="241" y="1"/>
                      <a:pt x="77" y="628"/>
                      <a:pt x="27" y="777"/>
                    </a:cubicBezTo>
                    <a:cubicBezTo>
                      <a:pt x="0" y="912"/>
                      <a:pt x="0" y="1021"/>
                      <a:pt x="27" y="1157"/>
                    </a:cubicBezTo>
                    <a:cubicBezTo>
                      <a:pt x="82" y="1238"/>
                      <a:pt x="163" y="1346"/>
                      <a:pt x="299" y="1374"/>
                    </a:cubicBezTo>
                    <a:cubicBezTo>
                      <a:pt x="407" y="1374"/>
                      <a:pt x="489" y="1346"/>
                      <a:pt x="543" y="1292"/>
                    </a:cubicBezTo>
                    <a:cubicBezTo>
                      <a:pt x="624" y="1211"/>
                      <a:pt x="651" y="1129"/>
                      <a:pt x="678" y="1048"/>
                    </a:cubicBezTo>
                    <a:cubicBezTo>
                      <a:pt x="760" y="831"/>
                      <a:pt x="841" y="153"/>
                      <a:pt x="570" y="17"/>
                    </a:cubicBezTo>
                    <a:cubicBezTo>
                      <a:pt x="545" y="6"/>
                      <a:pt x="521" y="1"/>
                      <a:pt x="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5"/>
              <p:cNvSpPr/>
              <p:nvPr/>
            </p:nvSpPr>
            <p:spPr>
              <a:xfrm>
                <a:off x="6049400" y="2755525"/>
                <a:ext cx="224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318" extrusionOk="0">
                    <a:moveTo>
                      <a:pt x="522" y="0"/>
                    </a:moveTo>
                    <a:cubicBezTo>
                      <a:pt x="495" y="0"/>
                      <a:pt x="466" y="5"/>
                      <a:pt x="434" y="16"/>
                    </a:cubicBezTo>
                    <a:cubicBezTo>
                      <a:pt x="0" y="124"/>
                      <a:pt x="271" y="775"/>
                      <a:pt x="380" y="1046"/>
                    </a:cubicBezTo>
                    <a:cubicBezTo>
                      <a:pt x="407" y="1101"/>
                      <a:pt x="434" y="1182"/>
                      <a:pt x="515" y="1236"/>
                    </a:cubicBezTo>
                    <a:cubicBezTo>
                      <a:pt x="570" y="1318"/>
                      <a:pt x="651" y="1318"/>
                      <a:pt x="760" y="1318"/>
                    </a:cubicBezTo>
                    <a:cubicBezTo>
                      <a:pt x="814" y="1263"/>
                      <a:pt x="841" y="1209"/>
                      <a:pt x="895" y="1128"/>
                    </a:cubicBezTo>
                    <a:lnTo>
                      <a:pt x="895" y="911"/>
                    </a:lnTo>
                    <a:cubicBezTo>
                      <a:pt x="845" y="686"/>
                      <a:pt x="841" y="0"/>
                      <a:pt x="5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5"/>
              <p:cNvSpPr/>
              <p:nvPr/>
            </p:nvSpPr>
            <p:spPr>
              <a:xfrm>
                <a:off x="6141600" y="2661525"/>
                <a:ext cx="292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21" extrusionOk="0">
                    <a:moveTo>
                      <a:pt x="589" y="0"/>
                    </a:moveTo>
                    <a:cubicBezTo>
                      <a:pt x="526" y="0"/>
                      <a:pt x="457" y="26"/>
                      <a:pt x="381" y="87"/>
                    </a:cubicBezTo>
                    <a:cubicBezTo>
                      <a:pt x="1" y="385"/>
                      <a:pt x="543" y="846"/>
                      <a:pt x="815" y="982"/>
                    </a:cubicBezTo>
                    <a:cubicBezTo>
                      <a:pt x="872" y="1001"/>
                      <a:pt x="943" y="1020"/>
                      <a:pt x="999" y="1020"/>
                    </a:cubicBezTo>
                    <a:cubicBezTo>
                      <a:pt x="1022" y="1020"/>
                      <a:pt x="1043" y="1017"/>
                      <a:pt x="1059" y="1009"/>
                    </a:cubicBezTo>
                    <a:cubicBezTo>
                      <a:pt x="1167" y="928"/>
                      <a:pt x="1140" y="792"/>
                      <a:pt x="1086" y="711"/>
                    </a:cubicBezTo>
                    <a:cubicBezTo>
                      <a:pt x="1020" y="490"/>
                      <a:pt x="86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5"/>
              <p:cNvSpPr/>
              <p:nvPr/>
            </p:nvSpPr>
            <p:spPr>
              <a:xfrm>
                <a:off x="6144725" y="2711600"/>
                <a:ext cx="186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441" extrusionOk="0">
                    <a:moveTo>
                      <a:pt x="146" y="0"/>
                    </a:moveTo>
                    <a:cubicBezTo>
                      <a:pt x="0" y="0"/>
                      <a:pt x="31" y="272"/>
                      <a:pt x="93" y="416"/>
                    </a:cubicBezTo>
                    <a:cubicBezTo>
                      <a:pt x="120" y="742"/>
                      <a:pt x="256" y="1040"/>
                      <a:pt x="418" y="1312"/>
                    </a:cubicBezTo>
                    <a:cubicBezTo>
                      <a:pt x="473" y="1339"/>
                      <a:pt x="473" y="1366"/>
                      <a:pt x="500" y="1420"/>
                    </a:cubicBezTo>
                    <a:cubicBezTo>
                      <a:pt x="513" y="1434"/>
                      <a:pt x="527" y="1440"/>
                      <a:pt x="547" y="1440"/>
                    </a:cubicBezTo>
                    <a:cubicBezTo>
                      <a:pt x="568" y="1440"/>
                      <a:pt x="595" y="1434"/>
                      <a:pt x="635" y="1420"/>
                    </a:cubicBezTo>
                    <a:cubicBezTo>
                      <a:pt x="663" y="1366"/>
                      <a:pt x="690" y="1339"/>
                      <a:pt x="690" y="1284"/>
                    </a:cubicBezTo>
                    <a:cubicBezTo>
                      <a:pt x="744" y="959"/>
                      <a:pt x="663" y="661"/>
                      <a:pt x="527" y="389"/>
                    </a:cubicBezTo>
                    <a:cubicBezTo>
                      <a:pt x="500" y="281"/>
                      <a:pt x="418" y="199"/>
                      <a:pt x="337" y="91"/>
                    </a:cubicBezTo>
                    <a:cubicBezTo>
                      <a:pt x="253" y="27"/>
                      <a:pt x="191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5"/>
              <p:cNvSpPr/>
              <p:nvPr/>
            </p:nvSpPr>
            <p:spPr>
              <a:xfrm>
                <a:off x="6231125" y="2648325"/>
                <a:ext cx="291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800" extrusionOk="0">
                    <a:moveTo>
                      <a:pt x="370" y="1"/>
                    </a:moveTo>
                    <a:cubicBezTo>
                      <a:pt x="206" y="1"/>
                      <a:pt x="55" y="47"/>
                      <a:pt x="55" y="208"/>
                    </a:cubicBezTo>
                    <a:cubicBezTo>
                      <a:pt x="0" y="479"/>
                      <a:pt x="434" y="642"/>
                      <a:pt x="597" y="723"/>
                    </a:cubicBezTo>
                    <a:cubicBezTo>
                      <a:pt x="693" y="762"/>
                      <a:pt x="789" y="800"/>
                      <a:pt x="885" y="800"/>
                    </a:cubicBezTo>
                    <a:cubicBezTo>
                      <a:pt x="924" y="800"/>
                      <a:pt x="964" y="793"/>
                      <a:pt x="1004" y="778"/>
                    </a:cubicBezTo>
                    <a:cubicBezTo>
                      <a:pt x="1112" y="750"/>
                      <a:pt x="1167" y="615"/>
                      <a:pt x="1167" y="479"/>
                    </a:cubicBezTo>
                    <a:cubicBezTo>
                      <a:pt x="1167" y="344"/>
                      <a:pt x="1085" y="235"/>
                      <a:pt x="1004" y="181"/>
                    </a:cubicBezTo>
                    <a:cubicBezTo>
                      <a:pt x="895" y="99"/>
                      <a:pt x="814" y="72"/>
                      <a:pt x="678" y="45"/>
                    </a:cubicBezTo>
                    <a:cubicBezTo>
                      <a:pt x="601" y="23"/>
                      <a:pt x="483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5"/>
              <p:cNvSpPr/>
              <p:nvPr/>
            </p:nvSpPr>
            <p:spPr>
              <a:xfrm>
                <a:off x="6241975" y="2717625"/>
                <a:ext cx="332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824" extrusionOk="0">
                    <a:moveTo>
                      <a:pt x="651" y="1"/>
                    </a:moveTo>
                    <a:cubicBezTo>
                      <a:pt x="624" y="1"/>
                      <a:pt x="597" y="4"/>
                      <a:pt x="570" y="13"/>
                    </a:cubicBezTo>
                    <a:cubicBezTo>
                      <a:pt x="0" y="94"/>
                      <a:pt x="705" y="664"/>
                      <a:pt x="922" y="772"/>
                    </a:cubicBezTo>
                    <a:cubicBezTo>
                      <a:pt x="967" y="802"/>
                      <a:pt x="1028" y="823"/>
                      <a:pt x="1092" y="823"/>
                    </a:cubicBezTo>
                    <a:cubicBezTo>
                      <a:pt x="1144" y="823"/>
                      <a:pt x="1199" y="809"/>
                      <a:pt x="1248" y="772"/>
                    </a:cubicBezTo>
                    <a:cubicBezTo>
                      <a:pt x="1329" y="691"/>
                      <a:pt x="1329" y="582"/>
                      <a:pt x="1329" y="501"/>
                    </a:cubicBezTo>
                    <a:cubicBezTo>
                      <a:pt x="1329" y="392"/>
                      <a:pt x="1329" y="284"/>
                      <a:pt x="1248" y="230"/>
                    </a:cubicBezTo>
                    <a:cubicBezTo>
                      <a:pt x="1139" y="67"/>
                      <a:pt x="977" y="40"/>
                      <a:pt x="814" y="13"/>
                    </a:cubicBezTo>
                    <a:cubicBezTo>
                      <a:pt x="760" y="13"/>
                      <a:pt x="705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5"/>
              <p:cNvSpPr/>
              <p:nvPr/>
            </p:nvSpPr>
            <p:spPr>
              <a:xfrm>
                <a:off x="6125100" y="2814350"/>
                <a:ext cx="21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427" extrusionOk="0">
                    <a:moveTo>
                      <a:pt x="291" y="0"/>
                    </a:moveTo>
                    <a:cubicBezTo>
                      <a:pt x="1" y="0"/>
                      <a:pt x="270" y="1027"/>
                      <a:pt x="363" y="1189"/>
                    </a:cubicBezTo>
                    <a:cubicBezTo>
                      <a:pt x="390" y="1270"/>
                      <a:pt x="471" y="1379"/>
                      <a:pt x="525" y="1406"/>
                    </a:cubicBezTo>
                    <a:cubicBezTo>
                      <a:pt x="566" y="1419"/>
                      <a:pt x="620" y="1426"/>
                      <a:pt x="668" y="1426"/>
                    </a:cubicBezTo>
                    <a:cubicBezTo>
                      <a:pt x="715" y="1426"/>
                      <a:pt x="756" y="1419"/>
                      <a:pt x="769" y="1406"/>
                    </a:cubicBezTo>
                    <a:cubicBezTo>
                      <a:pt x="851" y="1324"/>
                      <a:pt x="851" y="1270"/>
                      <a:pt x="851" y="1162"/>
                    </a:cubicBezTo>
                    <a:cubicBezTo>
                      <a:pt x="851" y="917"/>
                      <a:pt x="797" y="700"/>
                      <a:pt x="742" y="483"/>
                    </a:cubicBezTo>
                    <a:cubicBezTo>
                      <a:pt x="715" y="348"/>
                      <a:pt x="634" y="185"/>
                      <a:pt x="498" y="104"/>
                    </a:cubicBezTo>
                    <a:cubicBezTo>
                      <a:pt x="410" y="31"/>
                      <a:pt x="342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5"/>
              <p:cNvSpPr/>
              <p:nvPr/>
            </p:nvSpPr>
            <p:spPr>
              <a:xfrm>
                <a:off x="5991075" y="2838800"/>
                <a:ext cx="2037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432" extrusionOk="0">
                    <a:moveTo>
                      <a:pt x="467" y="1"/>
                    </a:moveTo>
                    <a:cubicBezTo>
                      <a:pt x="353" y="1"/>
                      <a:pt x="290" y="143"/>
                      <a:pt x="245" y="211"/>
                    </a:cubicBezTo>
                    <a:cubicBezTo>
                      <a:pt x="55" y="482"/>
                      <a:pt x="0" y="807"/>
                      <a:pt x="55" y="1133"/>
                    </a:cubicBezTo>
                    <a:cubicBezTo>
                      <a:pt x="82" y="1269"/>
                      <a:pt x="163" y="1404"/>
                      <a:pt x="299" y="1431"/>
                    </a:cubicBezTo>
                    <a:cubicBezTo>
                      <a:pt x="380" y="1431"/>
                      <a:pt x="462" y="1404"/>
                      <a:pt x="543" y="1350"/>
                    </a:cubicBezTo>
                    <a:cubicBezTo>
                      <a:pt x="597" y="1269"/>
                      <a:pt x="597" y="1214"/>
                      <a:pt x="651" y="1106"/>
                    </a:cubicBezTo>
                    <a:cubicBezTo>
                      <a:pt x="706" y="862"/>
                      <a:pt x="814" y="672"/>
                      <a:pt x="787" y="428"/>
                    </a:cubicBezTo>
                    <a:cubicBezTo>
                      <a:pt x="787" y="292"/>
                      <a:pt x="679" y="48"/>
                      <a:pt x="543" y="21"/>
                    </a:cubicBezTo>
                    <a:cubicBezTo>
                      <a:pt x="515" y="7"/>
                      <a:pt x="490" y="1"/>
                      <a:pt x="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5"/>
              <p:cNvSpPr/>
              <p:nvPr/>
            </p:nvSpPr>
            <p:spPr>
              <a:xfrm>
                <a:off x="5763225" y="2740775"/>
                <a:ext cx="344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073" extrusionOk="0">
                    <a:moveTo>
                      <a:pt x="1122" y="1"/>
                    </a:moveTo>
                    <a:cubicBezTo>
                      <a:pt x="870" y="1"/>
                      <a:pt x="460" y="197"/>
                      <a:pt x="326" y="280"/>
                    </a:cubicBezTo>
                    <a:cubicBezTo>
                      <a:pt x="218" y="334"/>
                      <a:pt x="164" y="416"/>
                      <a:pt x="82" y="470"/>
                    </a:cubicBezTo>
                    <a:cubicBezTo>
                      <a:pt x="28" y="578"/>
                      <a:pt x="1" y="687"/>
                      <a:pt x="28" y="795"/>
                    </a:cubicBezTo>
                    <a:cubicBezTo>
                      <a:pt x="55" y="931"/>
                      <a:pt x="191" y="1012"/>
                      <a:pt x="326" y="1067"/>
                    </a:cubicBezTo>
                    <a:cubicBezTo>
                      <a:pt x="345" y="1070"/>
                      <a:pt x="364" y="1072"/>
                      <a:pt x="383" y="1072"/>
                    </a:cubicBezTo>
                    <a:cubicBezTo>
                      <a:pt x="505" y="1072"/>
                      <a:pt x="639" y="1005"/>
                      <a:pt x="733" y="958"/>
                    </a:cubicBezTo>
                    <a:cubicBezTo>
                      <a:pt x="869" y="877"/>
                      <a:pt x="977" y="795"/>
                      <a:pt x="1086" y="660"/>
                    </a:cubicBezTo>
                    <a:cubicBezTo>
                      <a:pt x="1167" y="551"/>
                      <a:pt x="1276" y="443"/>
                      <a:pt x="1303" y="307"/>
                    </a:cubicBezTo>
                    <a:cubicBezTo>
                      <a:pt x="1376" y="77"/>
                      <a:pt x="1280" y="1"/>
                      <a:pt x="1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5"/>
              <p:cNvSpPr/>
              <p:nvPr/>
            </p:nvSpPr>
            <p:spPr>
              <a:xfrm>
                <a:off x="5850025" y="2814350"/>
                <a:ext cx="183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820" extrusionOk="0">
                    <a:moveTo>
                      <a:pt x="402" y="1"/>
                    </a:moveTo>
                    <a:cubicBezTo>
                      <a:pt x="173" y="1"/>
                      <a:pt x="1" y="450"/>
                      <a:pt x="1" y="619"/>
                    </a:cubicBezTo>
                    <a:cubicBezTo>
                      <a:pt x="1" y="700"/>
                      <a:pt x="55" y="755"/>
                      <a:pt x="109" y="782"/>
                    </a:cubicBezTo>
                    <a:cubicBezTo>
                      <a:pt x="146" y="806"/>
                      <a:pt x="177" y="820"/>
                      <a:pt x="205" y="820"/>
                    </a:cubicBezTo>
                    <a:cubicBezTo>
                      <a:pt x="239" y="820"/>
                      <a:pt x="269" y="800"/>
                      <a:pt x="299" y="755"/>
                    </a:cubicBezTo>
                    <a:cubicBezTo>
                      <a:pt x="489" y="646"/>
                      <a:pt x="733" y="158"/>
                      <a:pt x="489" y="22"/>
                    </a:cubicBezTo>
                    <a:cubicBezTo>
                      <a:pt x="459" y="8"/>
                      <a:pt x="430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5"/>
              <p:cNvSpPr/>
              <p:nvPr/>
            </p:nvSpPr>
            <p:spPr>
              <a:xfrm>
                <a:off x="5797625" y="2709238"/>
                <a:ext cx="19260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6105" extrusionOk="0">
                    <a:moveTo>
                      <a:pt x="1503" y="1"/>
                    </a:moveTo>
                    <a:cubicBezTo>
                      <a:pt x="889" y="1"/>
                      <a:pt x="343" y="179"/>
                      <a:pt x="109" y="705"/>
                    </a:cubicBezTo>
                    <a:cubicBezTo>
                      <a:pt x="0" y="950"/>
                      <a:pt x="54" y="1221"/>
                      <a:pt x="163" y="1411"/>
                    </a:cubicBezTo>
                    <a:cubicBezTo>
                      <a:pt x="543" y="2360"/>
                      <a:pt x="1383" y="3174"/>
                      <a:pt x="2089" y="3852"/>
                    </a:cubicBezTo>
                    <a:cubicBezTo>
                      <a:pt x="2577" y="4340"/>
                      <a:pt x="3119" y="4774"/>
                      <a:pt x="3689" y="5154"/>
                    </a:cubicBezTo>
                    <a:cubicBezTo>
                      <a:pt x="4479" y="5680"/>
                      <a:pt x="5370" y="6104"/>
                      <a:pt x="6290" y="6104"/>
                    </a:cubicBezTo>
                    <a:cubicBezTo>
                      <a:pt x="6318" y="6104"/>
                      <a:pt x="6346" y="6104"/>
                      <a:pt x="6374" y="6103"/>
                    </a:cubicBezTo>
                    <a:cubicBezTo>
                      <a:pt x="6781" y="6103"/>
                      <a:pt x="7242" y="5995"/>
                      <a:pt x="7486" y="5615"/>
                    </a:cubicBezTo>
                    <a:cubicBezTo>
                      <a:pt x="7703" y="5344"/>
                      <a:pt x="7703" y="4991"/>
                      <a:pt x="7622" y="4638"/>
                    </a:cubicBezTo>
                    <a:cubicBezTo>
                      <a:pt x="7486" y="4014"/>
                      <a:pt x="7079" y="3526"/>
                      <a:pt x="6673" y="3038"/>
                    </a:cubicBezTo>
                    <a:cubicBezTo>
                      <a:pt x="5832" y="2062"/>
                      <a:pt x="4910" y="1112"/>
                      <a:pt x="3716" y="543"/>
                    </a:cubicBezTo>
                    <a:cubicBezTo>
                      <a:pt x="3238" y="311"/>
                      <a:pt x="2312" y="1"/>
                      <a:pt x="1503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5"/>
              <p:cNvSpPr/>
              <p:nvPr/>
            </p:nvSpPr>
            <p:spPr>
              <a:xfrm>
                <a:off x="6314525" y="2680575"/>
                <a:ext cx="72575" cy="1447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791" extrusionOk="0">
                    <a:moveTo>
                      <a:pt x="2434" y="1"/>
                    </a:moveTo>
                    <a:cubicBezTo>
                      <a:pt x="2255" y="1"/>
                      <a:pt x="2277" y="204"/>
                      <a:pt x="2252" y="383"/>
                    </a:cubicBezTo>
                    <a:cubicBezTo>
                      <a:pt x="2062" y="1386"/>
                      <a:pt x="1764" y="2363"/>
                      <a:pt x="1302" y="3285"/>
                    </a:cubicBezTo>
                    <a:cubicBezTo>
                      <a:pt x="1031" y="3773"/>
                      <a:pt x="733" y="4288"/>
                      <a:pt x="353" y="4722"/>
                    </a:cubicBezTo>
                    <a:cubicBezTo>
                      <a:pt x="217" y="4885"/>
                      <a:pt x="82" y="5048"/>
                      <a:pt x="28" y="5265"/>
                    </a:cubicBezTo>
                    <a:cubicBezTo>
                      <a:pt x="0" y="5455"/>
                      <a:pt x="82" y="5699"/>
                      <a:pt x="272" y="5780"/>
                    </a:cubicBezTo>
                    <a:cubicBezTo>
                      <a:pt x="304" y="5787"/>
                      <a:pt x="339" y="5790"/>
                      <a:pt x="375" y="5790"/>
                    </a:cubicBezTo>
                    <a:cubicBezTo>
                      <a:pt x="491" y="5790"/>
                      <a:pt x="616" y="5755"/>
                      <a:pt x="679" y="5672"/>
                    </a:cubicBezTo>
                    <a:cubicBezTo>
                      <a:pt x="787" y="5563"/>
                      <a:pt x="868" y="5428"/>
                      <a:pt x="950" y="5319"/>
                    </a:cubicBezTo>
                    <a:cubicBezTo>
                      <a:pt x="1085" y="5048"/>
                      <a:pt x="1275" y="4804"/>
                      <a:pt x="1384" y="4533"/>
                    </a:cubicBezTo>
                    <a:cubicBezTo>
                      <a:pt x="1845" y="3773"/>
                      <a:pt x="2306" y="2959"/>
                      <a:pt x="2577" y="2064"/>
                    </a:cubicBezTo>
                    <a:cubicBezTo>
                      <a:pt x="2713" y="1549"/>
                      <a:pt x="2903" y="925"/>
                      <a:pt x="2794" y="383"/>
                    </a:cubicBezTo>
                    <a:cubicBezTo>
                      <a:pt x="2740" y="193"/>
                      <a:pt x="2659" y="30"/>
                      <a:pt x="2469" y="3"/>
                    </a:cubicBezTo>
                    <a:cubicBezTo>
                      <a:pt x="2456" y="1"/>
                      <a:pt x="2445" y="1"/>
                      <a:pt x="2434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4" name="Google Shape;1114;p35"/>
          <p:cNvSpPr/>
          <p:nvPr/>
        </p:nvSpPr>
        <p:spPr>
          <a:xfrm flipH="1">
            <a:off x="8720408" y="792219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5" name="Google Shape;1115;p35"/>
          <p:cNvCxnSpPr/>
          <p:nvPr/>
        </p:nvCxnSpPr>
        <p:spPr>
          <a:xfrm>
            <a:off x="5002088" y="2443263"/>
            <a:ext cx="197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32E743-DF18-3540-B00E-0E1D1DCF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183" y="2911225"/>
            <a:ext cx="3360000" cy="841800"/>
          </a:xfrm>
        </p:spPr>
        <p:txBody>
          <a:bodyPr/>
          <a:lstStyle/>
          <a:p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Try to keep your meal at about 500 calories or less.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 supersized or jumbo meals.</a:t>
            </a:r>
            <a:b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B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0F341928-C7CE-6F47-986D-71339C3C2E1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4461" y="1455733"/>
            <a:ext cx="3896363" cy="1755600"/>
          </a:xfrm>
        </p:spPr>
        <p:txBody>
          <a:bodyPr/>
          <a:lstStyle/>
          <a:p>
            <a:pPr algn="just">
              <a:tabLst>
                <a:tab pos="131445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chains post nutritional info both on their websites and at the franchise location. </a:t>
            </a:r>
          </a:p>
        </p:txBody>
      </p:sp>
      <p:pic>
        <p:nvPicPr>
          <p:cNvPr id="1026" name="Picture 2" descr="Highest-Calorie Menu Item at McDonald's? Not a Burger - WSJ">
            <a:extLst>
              <a:ext uri="{FF2B5EF4-FFF2-40B4-BE49-F238E27FC236}">
                <a16:creationId xmlns:a16="http://schemas.microsoft.com/office/drawing/2014/main" id="{D4D26C41-D026-E445-8967-78B480DE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68" y="731815"/>
            <a:ext cx="4017242" cy="26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cDonald's Nutrition Guide – Know How Much Calories Your Favorite McDonald  Meal Has">
            <a:extLst>
              <a:ext uri="{FF2B5EF4-FFF2-40B4-BE49-F238E27FC236}">
                <a16:creationId xmlns:a16="http://schemas.microsoft.com/office/drawing/2014/main" id="{88452BA4-C1E9-9949-9A9B-F223032F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7" y="2534598"/>
            <a:ext cx="3112939" cy="17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39"/>
          <p:cNvPicPr preferRelativeResize="0"/>
          <p:nvPr/>
        </p:nvPicPr>
        <p:blipFill rotWithShape="1">
          <a:blip r:embed="rId3">
            <a:alphaModFix/>
          </a:blip>
          <a:srcRect l="8419" r="10471"/>
          <a:stretch/>
        </p:blipFill>
        <p:spPr>
          <a:xfrm>
            <a:off x="713225" y="539500"/>
            <a:ext cx="2200327" cy="4064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39"/>
          <p:cNvSpPr txBox="1">
            <a:spLocks noGrp="1"/>
          </p:cNvSpPr>
          <p:nvPr>
            <p:ph type="title"/>
          </p:nvPr>
        </p:nvSpPr>
        <p:spPr>
          <a:xfrm>
            <a:off x="5298150" y="539500"/>
            <a:ext cx="3118500" cy="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showcase</a:t>
            </a:r>
            <a:endParaRPr/>
          </a:p>
        </p:txBody>
      </p:sp>
      <p:sp>
        <p:nvSpPr>
          <p:cNvPr id="1179" name="Google Shape;1179;p39"/>
          <p:cNvSpPr txBox="1">
            <a:spLocks noGrp="1"/>
          </p:cNvSpPr>
          <p:nvPr>
            <p:ph type="subTitle" idx="1"/>
          </p:nvPr>
        </p:nvSpPr>
        <p:spPr>
          <a:xfrm>
            <a:off x="5298150" y="1418350"/>
            <a:ext cx="26088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photo showcase is a collection of stunning images, each capturing a unique moment in time. Let them inspire you!</a:t>
            </a:r>
            <a:endParaRPr/>
          </a:p>
        </p:txBody>
      </p:sp>
      <p:pic>
        <p:nvPicPr>
          <p:cNvPr id="1180" name="Google Shape;1180;p39"/>
          <p:cNvPicPr preferRelativeResize="0"/>
          <p:nvPr/>
        </p:nvPicPr>
        <p:blipFill rotWithShape="1">
          <a:blip r:embed="rId4">
            <a:alphaModFix/>
          </a:blip>
          <a:srcRect t="17495" b="17489"/>
          <a:stretch/>
        </p:blipFill>
        <p:spPr>
          <a:xfrm>
            <a:off x="2985775" y="3173501"/>
            <a:ext cx="2200325" cy="143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39"/>
          <p:cNvPicPr preferRelativeResize="0"/>
          <p:nvPr/>
        </p:nvPicPr>
        <p:blipFill rotWithShape="1">
          <a:blip r:embed="rId5">
            <a:alphaModFix/>
          </a:blip>
          <a:srcRect t="18053" b="4198"/>
          <a:stretch/>
        </p:blipFill>
        <p:spPr>
          <a:xfrm>
            <a:off x="2985775" y="539499"/>
            <a:ext cx="2200325" cy="25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9"/>
          <p:cNvPicPr preferRelativeResize="0"/>
          <p:nvPr/>
        </p:nvPicPr>
        <p:blipFill rotWithShape="1">
          <a:blip r:embed="rId6">
            <a:alphaModFix/>
          </a:blip>
          <a:srcRect t="21140" b="32591"/>
          <a:stretch/>
        </p:blipFill>
        <p:spPr>
          <a:xfrm>
            <a:off x="5258325" y="2411499"/>
            <a:ext cx="3158375" cy="2192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p39"/>
          <p:cNvCxnSpPr/>
          <p:nvPr/>
        </p:nvCxnSpPr>
        <p:spPr>
          <a:xfrm>
            <a:off x="5405488" y="1280113"/>
            <a:ext cx="197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0"/>
          <p:cNvSpPr txBox="1">
            <a:spLocks noGrp="1"/>
          </p:cNvSpPr>
          <p:nvPr>
            <p:ph type="title"/>
          </p:nvPr>
        </p:nvSpPr>
        <p:spPr>
          <a:xfrm>
            <a:off x="713225" y="3165150"/>
            <a:ext cx="4598400" cy="6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best work</a:t>
            </a:r>
            <a:endParaRPr/>
          </a:p>
        </p:txBody>
      </p:sp>
      <p:sp>
        <p:nvSpPr>
          <p:cNvPr id="1189" name="Google Shape;1189;p40"/>
          <p:cNvSpPr txBox="1">
            <a:spLocks noGrp="1"/>
          </p:cNvSpPr>
          <p:nvPr>
            <p:ph type="subTitle" idx="1"/>
          </p:nvPr>
        </p:nvSpPr>
        <p:spPr>
          <a:xfrm>
            <a:off x="713225" y="397520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“As an artist, it's my job to capture the beauty, joy and emotion of the world around me. I strive to create something unique in each piece, combining technique and detail”</a:t>
            </a:r>
            <a:endParaRPr/>
          </a:p>
        </p:txBody>
      </p:sp>
      <p:pic>
        <p:nvPicPr>
          <p:cNvPr id="1190" name="Google Shape;1190;p40"/>
          <p:cNvPicPr preferRelativeResize="0"/>
          <p:nvPr/>
        </p:nvPicPr>
        <p:blipFill rotWithShape="1">
          <a:blip r:embed="rId3">
            <a:alphaModFix/>
          </a:blip>
          <a:srcRect t="55794" r="1893" b="8570"/>
          <a:stretch/>
        </p:blipFill>
        <p:spPr>
          <a:xfrm>
            <a:off x="0" y="0"/>
            <a:ext cx="5567074" cy="3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0654" y="0"/>
            <a:ext cx="3433340" cy="514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p40"/>
          <p:cNvCxnSpPr/>
          <p:nvPr/>
        </p:nvCxnSpPr>
        <p:spPr>
          <a:xfrm>
            <a:off x="820038" y="3838238"/>
            <a:ext cx="197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Google Shape;1197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992" b="6490"/>
          <a:stretch/>
        </p:blipFill>
        <p:spPr>
          <a:xfrm>
            <a:off x="0" y="-14875"/>
            <a:ext cx="9144003" cy="5158501"/>
          </a:xfrm>
          <a:prstGeom prst="rect">
            <a:avLst/>
          </a:prstGeom>
        </p:spPr>
      </p:pic>
      <p:sp>
        <p:nvSpPr>
          <p:cNvPr id="1198" name="Google Shape;1198;p41"/>
          <p:cNvSpPr/>
          <p:nvPr/>
        </p:nvSpPr>
        <p:spPr>
          <a:xfrm rot="-6629033">
            <a:off x="4883047" y="-1453880"/>
            <a:ext cx="4975715" cy="4340143"/>
          </a:xfrm>
          <a:custGeom>
            <a:avLst/>
            <a:gdLst/>
            <a:ahLst/>
            <a:cxnLst/>
            <a:rect l="l" t="t" r="r" b="b"/>
            <a:pathLst>
              <a:path w="102470" h="89381" extrusionOk="0">
                <a:moveTo>
                  <a:pt x="56831" y="0"/>
                </a:moveTo>
                <a:cubicBezTo>
                  <a:pt x="53643" y="0"/>
                  <a:pt x="50453" y="484"/>
                  <a:pt x="47667" y="1960"/>
                </a:cubicBezTo>
                <a:cubicBezTo>
                  <a:pt x="42008" y="5027"/>
                  <a:pt x="39276" y="11466"/>
                  <a:pt x="36823" y="17431"/>
                </a:cubicBezTo>
                <a:cubicBezTo>
                  <a:pt x="34398" y="23397"/>
                  <a:pt x="31360" y="29808"/>
                  <a:pt x="25478" y="32400"/>
                </a:cubicBezTo>
                <a:cubicBezTo>
                  <a:pt x="20070" y="34825"/>
                  <a:pt x="13492" y="33348"/>
                  <a:pt x="8195" y="35996"/>
                </a:cubicBezTo>
                <a:cubicBezTo>
                  <a:pt x="2648" y="38756"/>
                  <a:pt x="0" y="45613"/>
                  <a:pt x="725" y="51746"/>
                </a:cubicBezTo>
                <a:cubicBezTo>
                  <a:pt x="1450" y="57906"/>
                  <a:pt x="4934" y="63398"/>
                  <a:pt x="9032" y="68053"/>
                </a:cubicBezTo>
                <a:cubicBezTo>
                  <a:pt x="20907" y="81555"/>
                  <a:pt x="38847" y="89381"/>
                  <a:pt x="56778" y="89381"/>
                </a:cubicBezTo>
                <a:cubicBezTo>
                  <a:pt x="60355" y="89381"/>
                  <a:pt x="63931" y="89069"/>
                  <a:pt x="67458" y="88430"/>
                </a:cubicBezTo>
                <a:cubicBezTo>
                  <a:pt x="72810" y="87454"/>
                  <a:pt x="78162" y="85753"/>
                  <a:pt x="82706" y="82771"/>
                </a:cubicBezTo>
                <a:cubicBezTo>
                  <a:pt x="90149" y="77893"/>
                  <a:pt x="95055" y="69837"/>
                  <a:pt x="97619" y="61335"/>
                </a:cubicBezTo>
                <a:cubicBezTo>
                  <a:pt x="100825" y="50742"/>
                  <a:pt x="102470" y="39090"/>
                  <a:pt x="99571" y="28135"/>
                </a:cubicBezTo>
                <a:cubicBezTo>
                  <a:pt x="97146" y="18853"/>
                  <a:pt x="90288" y="11215"/>
                  <a:pt x="81926" y="6755"/>
                </a:cubicBezTo>
                <a:cubicBezTo>
                  <a:pt x="79222" y="5333"/>
                  <a:pt x="76434" y="4163"/>
                  <a:pt x="73591" y="3131"/>
                </a:cubicBezTo>
                <a:cubicBezTo>
                  <a:pt x="69242" y="1542"/>
                  <a:pt x="64671" y="567"/>
                  <a:pt x="60071" y="149"/>
                </a:cubicBezTo>
                <a:cubicBezTo>
                  <a:pt x="59002" y="57"/>
                  <a:pt x="57917" y="0"/>
                  <a:pt x="568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1"/>
          <p:cNvSpPr txBox="1">
            <a:spLocks noGrp="1"/>
          </p:cNvSpPr>
          <p:nvPr>
            <p:ph type="title"/>
          </p:nvPr>
        </p:nvSpPr>
        <p:spPr>
          <a:xfrm>
            <a:off x="5517907" y="175743"/>
            <a:ext cx="3427309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tabLst>
                <a:tab pos="1314450" algn="l"/>
              </a:tabLst>
            </a:pPr>
            <a:r>
              <a:rPr lang="ru-BY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 for foods that are lower in fat and higher in protein and fiber. And steer clear of all items that contain trans fats.</a:t>
            </a:r>
          </a:p>
        </p:txBody>
      </p:sp>
      <p:sp>
        <p:nvSpPr>
          <p:cNvPr id="1200" name="Google Shape;1200;p41"/>
          <p:cNvSpPr/>
          <p:nvPr/>
        </p:nvSpPr>
        <p:spPr>
          <a:xfrm rot="-3636711" flipH="1">
            <a:off x="8861521" y="998472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41"/>
          <p:cNvGrpSpPr/>
          <p:nvPr/>
        </p:nvGrpSpPr>
        <p:grpSpPr>
          <a:xfrm rot="4557575" flipH="1">
            <a:off x="8135882" y="2204893"/>
            <a:ext cx="290849" cy="238760"/>
            <a:chOff x="8209488" y="3016721"/>
            <a:chExt cx="290857" cy="238766"/>
          </a:xfrm>
        </p:grpSpPr>
        <p:sp>
          <p:nvSpPr>
            <p:cNvPr id="1202" name="Google Shape;1202;p41"/>
            <p:cNvSpPr/>
            <p:nvPr/>
          </p:nvSpPr>
          <p:spPr>
            <a:xfrm>
              <a:off x="8209488" y="3017443"/>
              <a:ext cx="290857" cy="238044"/>
            </a:xfrm>
            <a:custGeom>
              <a:avLst/>
              <a:gdLst/>
              <a:ahLst/>
              <a:cxnLst/>
              <a:rect l="l" t="t" r="r" b="b"/>
              <a:pathLst>
                <a:path w="11681" h="9560" extrusionOk="0">
                  <a:moveTo>
                    <a:pt x="7250" y="0"/>
                  </a:moveTo>
                  <a:cubicBezTo>
                    <a:pt x="6732" y="0"/>
                    <a:pt x="6214" y="163"/>
                    <a:pt x="5883" y="557"/>
                  </a:cubicBezTo>
                  <a:cubicBezTo>
                    <a:pt x="5269" y="1282"/>
                    <a:pt x="5492" y="2648"/>
                    <a:pt x="4656" y="3149"/>
                  </a:cubicBezTo>
                  <a:cubicBezTo>
                    <a:pt x="4455" y="3270"/>
                    <a:pt x="4241" y="3313"/>
                    <a:pt x="4019" y="3313"/>
                  </a:cubicBezTo>
                  <a:cubicBezTo>
                    <a:pt x="3455" y="3313"/>
                    <a:pt x="2838" y="3035"/>
                    <a:pt x="2245" y="3035"/>
                  </a:cubicBezTo>
                  <a:cubicBezTo>
                    <a:pt x="2099" y="3035"/>
                    <a:pt x="1955" y="3052"/>
                    <a:pt x="1813" y="3094"/>
                  </a:cubicBezTo>
                  <a:cubicBezTo>
                    <a:pt x="1367" y="3233"/>
                    <a:pt x="1032" y="3623"/>
                    <a:pt x="837" y="4041"/>
                  </a:cubicBezTo>
                  <a:cubicBezTo>
                    <a:pt x="614" y="4460"/>
                    <a:pt x="558" y="4906"/>
                    <a:pt x="475" y="5352"/>
                  </a:cubicBezTo>
                  <a:cubicBezTo>
                    <a:pt x="335" y="6160"/>
                    <a:pt x="252" y="6913"/>
                    <a:pt x="112" y="7749"/>
                  </a:cubicBezTo>
                  <a:cubicBezTo>
                    <a:pt x="29" y="8278"/>
                    <a:pt x="1" y="8724"/>
                    <a:pt x="475" y="9031"/>
                  </a:cubicBezTo>
                  <a:cubicBezTo>
                    <a:pt x="1151" y="9433"/>
                    <a:pt x="2068" y="9560"/>
                    <a:pt x="2933" y="9560"/>
                  </a:cubicBezTo>
                  <a:cubicBezTo>
                    <a:pt x="3387" y="9560"/>
                    <a:pt x="3827" y="9525"/>
                    <a:pt x="4210" y="9477"/>
                  </a:cubicBezTo>
                  <a:cubicBezTo>
                    <a:pt x="5743" y="9254"/>
                    <a:pt x="7221" y="8557"/>
                    <a:pt x="8336" y="7526"/>
                  </a:cubicBezTo>
                  <a:cubicBezTo>
                    <a:pt x="10203" y="5742"/>
                    <a:pt x="11040" y="3149"/>
                    <a:pt x="11681" y="641"/>
                  </a:cubicBezTo>
                  <a:lnTo>
                    <a:pt x="11681" y="641"/>
                  </a:lnTo>
                  <a:cubicBezTo>
                    <a:pt x="11374" y="822"/>
                    <a:pt x="11040" y="892"/>
                    <a:pt x="10698" y="892"/>
                  </a:cubicBezTo>
                  <a:cubicBezTo>
                    <a:pt x="10357" y="892"/>
                    <a:pt x="10008" y="822"/>
                    <a:pt x="9674" y="724"/>
                  </a:cubicBezTo>
                  <a:cubicBezTo>
                    <a:pt x="9060" y="501"/>
                    <a:pt x="8419" y="195"/>
                    <a:pt x="7778" y="55"/>
                  </a:cubicBezTo>
                  <a:cubicBezTo>
                    <a:pt x="7607" y="20"/>
                    <a:pt x="7428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8216435" y="3016721"/>
              <a:ext cx="283213" cy="230474"/>
            </a:xfrm>
            <a:custGeom>
              <a:avLst/>
              <a:gdLst/>
              <a:ahLst/>
              <a:cxnLst/>
              <a:rect l="l" t="t" r="r" b="b"/>
              <a:pathLst>
                <a:path w="11374" h="9256" extrusionOk="0">
                  <a:moveTo>
                    <a:pt x="6997" y="1"/>
                  </a:moveTo>
                  <a:cubicBezTo>
                    <a:pt x="5994" y="1199"/>
                    <a:pt x="5492" y="2844"/>
                    <a:pt x="5743" y="4377"/>
                  </a:cubicBezTo>
                  <a:cubicBezTo>
                    <a:pt x="5604" y="4433"/>
                    <a:pt x="5436" y="4516"/>
                    <a:pt x="5297" y="4572"/>
                  </a:cubicBezTo>
                  <a:cubicBezTo>
                    <a:pt x="4600" y="4935"/>
                    <a:pt x="3931" y="5297"/>
                    <a:pt x="3318" y="5771"/>
                  </a:cubicBezTo>
                  <a:cubicBezTo>
                    <a:pt x="3234" y="4935"/>
                    <a:pt x="3262" y="4098"/>
                    <a:pt x="3401" y="3290"/>
                  </a:cubicBezTo>
                  <a:cubicBezTo>
                    <a:pt x="3346" y="3290"/>
                    <a:pt x="3262" y="3262"/>
                    <a:pt x="3206" y="3262"/>
                  </a:cubicBezTo>
                  <a:cubicBezTo>
                    <a:pt x="3011" y="4126"/>
                    <a:pt x="2983" y="5046"/>
                    <a:pt x="3095" y="5910"/>
                  </a:cubicBezTo>
                  <a:cubicBezTo>
                    <a:pt x="2537" y="6273"/>
                    <a:pt x="2008" y="6746"/>
                    <a:pt x="1506" y="7192"/>
                  </a:cubicBezTo>
                  <a:cubicBezTo>
                    <a:pt x="1004" y="6022"/>
                    <a:pt x="837" y="4684"/>
                    <a:pt x="1032" y="3401"/>
                  </a:cubicBezTo>
                  <a:lnTo>
                    <a:pt x="1032" y="3401"/>
                  </a:lnTo>
                  <a:cubicBezTo>
                    <a:pt x="948" y="3485"/>
                    <a:pt x="865" y="3569"/>
                    <a:pt x="809" y="3708"/>
                  </a:cubicBezTo>
                  <a:cubicBezTo>
                    <a:pt x="670" y="4935"/>
                    <a:pt x="837" y="6217"/>
                    <a:pt x="1311" y="7360"/>
                  </a:cubicBezTo>
                  <a:cubicBezTo>
                    <a:pt x="865" y="7778"/>
                    <a:pt x="419" y="8280"/>
                    <a:pt x="1" y="8726"/>
                  </a:cubicBezTo>
                  <a:cubicBezTo>
                    <a:pt x="29" y="8809"/>
                    <a:pt x="56" y="8837"/>
                    <a:pt x="140" y="8893"/>
                  </a:cubicBezTo>
                  <a:cubicBezTo>
                    <a:pt x="530" y="8475"/>
                    <a:pt x="893" y="8057"/>
                    <a:pt x="1311" y="7638"/>
                  </a:cubicBezTo>
                  <a:lnTo>
                    <a:pt x="1506" y="7834"/>
                  </a:lnTo>
                  <a:cubicBezTo>
                    <a:pt x="2259" y="8558"/>
                    <a:pt x="3346" y="9088"/>
                    <a:pt x="4628" y="9255"/>
                  </a:cubicBezTo>
                  <a:lnTo>
                    <a:pt x="4767" y="9255"/>
                  </a:lnTo>
                  <a:cubicBezTo>
                    <a:pt x="4935" y="9227"/>
                    <a:pt x="5158" y="9144"/>
                    <a:pt x="5325" y="9088"/>
                  </a:cubicBezTo>
                  <a:lnTo>
                    <a:pt x="5325" y="9088"/>
                  </a:lnTo>
                  <a:cubicBezTo>
                    <a:pt x="5172" y="9102"/>
                    <a:pt x="5039" y="9109"/>
                    <a:pt x="4921" y="9109"/>
                  </a:cubicBezTo>
                  <a:cubicBezTo>
                    <a:pt x="4802" y="9109"/>
                    <a:pt x="4698" y="9102"/>
                    <a:pt x="4600" y="9088"/>
                  </a:cubicBezTo>
                  <a:cubicBezTo>
                    <a:pt x="3262" y="8893"/>
                    <a:pt x="2147" y="8335"/>
                    <a:pt x="1422" y="7555"/>
                  </a:cubicBezTo>
                  <a:cubicBezTo>
                    <a:pt x="1952" y="7053"/>
                    <a:pt x="2509" y="6607"/>
                    <a:pt x="3095" y="6189"/>
                  </a:cubicBezTo>
                  <a:cubicBezTo>
                    <a:pt x="4349" y="7165"/>
                    <a:pt x="5855" y="7778"/>
                    <a:pt x="7416" y="8029"/>
                  </a:cubicBezTo>
                  <a:cubicBezTo>
                    <a:pt x="7499" y="7945"/>
                    <a:pt x="7583" y="7917"/>
                    <a:pt x="7666" y="7861"/>
                  </a:cubicBezTo>
                  <a:cubicBezTo>
                    <a:pt x="6105" y="7638"/>
                    <a:pt x="4572" y="7025"/>
                    <a:pt x="3318" y="6077"/>
                  </a:cubicBezTo>
                  <a:cubicBezTo>
                    <a:pt x="3959" y="5631"/>
                    <a:pt x="4628" y="5213"/>
                    <a:pt x="5325" y="4851"/>
                  </a:cubicBezTo>
                  <a:cubicBezTo>
                    <a:pt x="6440" y="5659"/>
                    <a:pt x="7806" y="6161"/>
                    <a:pt x="9172" y="6245"/>
                  </a:cubicBezTo>
                  <a:cubicBezTo>
                    <a:pt x="9200" y="6189"/>
                    <a:pt x="9255" y="6105"/>
                    <a:pt x="9283" y="6050"/>
                  </a:cubicBezTo>
                  <a:cubicBezTo>
                    <a:pt x="7973" y="5966"/>
                    <a:pt x="6635" y="5520"/>
                    <a:pt x="5548" y="4767"/>
                  </a:cubicBezTo>
                  <a:cubicBezTo>
                    <a:pt x="5966" y="4544"/>
                    <a:pt x="6384" y="4377"/>
                    <a:pt x="6802" y="4154"/>
                  </a:cubicBezTo>
                  <a:cubicBezTo>
                    <a:pt x="6997" y="4070"/>
                    <a:pt x="7248" y="3959"/>
                    <a:pt x="7443" y="3847"/>
                  </a:cubicBezTo>
                  <a:cubicBezTo>
                    <a:pt x="8335" y="4182"/>
                    <a:pt x="9227" y="4377"/>
                    <a:pt x="10147" y="4433"/>
                  </a:cubicBezTo>
                  <a:lnTo>
                    <a:pt x="10231" y="4238"/>
                  </a:lnTo>
                  <a:cubicBezTo>
                    <a:pt x="9395" y="4210"/>
                    <a:pt x="8531" y="4015"/>
                    <a:pt x="7722" y="3708"/>
                  </a:cubicBezTo>
                  <a:cubicBezTo>
                    <a:pt x="8140" y="3513"/>
                    <a:pt x="8586" y="3290"/>
                    <a:pt x="9032" y="3039"/>
                  </a:cubicBezTo>
                  <a:cubicBezTo>
                    <a:pt x="9980" y="2482"/>
                    <a:pt x="10761" y="1840"/>
                    <a:pt x="11290" y="1088"/>
                  </a:cubicBezTo>
                  <a:cubicBezTo>
                    <a:pt x="11318" y="948"/>
                    <a:pt x="11346" y="781"/>
                    <a:pt x="11374" y="642"/>
                  </a:cubicBezTo>
                  <a:lnTo>
                    <a:pt x="11374" y="642"/>
                  </a:lnTo>
                  <a:cubicBezTo>
                    <a:pt x="11346" y="670"/>
                    <a:pt x="11318" y="670"/>
                    <a:pt x="11290" y="670"/>
                  </a:cubicBezTo>
                  <a:cubicBezTo>
                    <a:pt x="10761" y="1478"/>
                    <a:pt x="9980" y="2203"/>
                    <a:pt x="8921" y="2844"/>
                  </a:cubicBezTo>
                  <a:cubicBezTo>
                    <a:pt x="8531" y="3039"/>
                    <a:pt x="8140" y="3262"/>
                    <a:pt x="7778" y="3429"/>
                  </a:cubicBezTo>
                  <a:cubicBezTo>
                    <a:pt x="8112" y="2426"/>
                    <a:pt x="8642" y="1478"/>
                    <a:pt x="9311" y="642"/>
                  </a:cubicBezTo>
                  <a:cubicBezTo>
                    <a:pt x="9227" y="614"/>
                    <a:pt x="9172" y="614"/>
                    <a:pt x="9088" y="586"/>
                  </a:cubicBezTo>
                  <a:cubicBezTo>
                    <a:pt x="8391" y="1450"/>
                    <a:pt x="7862" y="2454"/>
                    <a:pt x="7527" y="3541"/>
                  </a:cubicBezTo>
                  <a:cubicBezTo>
                    <a:pt x="7276" y="3652"/>
                    <a:pt x="6997" y="3792"/>
                    <a:pt x="6747" y="3875"/>
                  </a:cubicBezTo>
                  <a:cubicBezTo>
                    <a:pt x="6468" y="3987"/>
                    <a:pt x="6189" y="4126"/>
                    <a:pt x="5966" y="4266"/>
                  </a:cubicBezTo>
                  <a:cubicBezTo>
                    <a:pt x="5715" y="2732"/>
                    <a:pt x="6245" y="1171"/>
                    <a:pt x="7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1"/>
          <p:cNvGrpSpPr/>
          <p:nvPr/>
        </p:nvGrpSpPr>
        <p:grpSpPr>
          <a:xfrm rot="-9764795" flipH="1">
            <a:off x="8260592" y="1690751"/>
            <a:ext cx="523946" cy="327118"/>
            <a:chOff x="5041635" y="3575776"/>
            <a:chExt cx="335278" cy="209309"/>
          </a:xfrm>
        </p:grpSpPr>
        <p:sp>
          <p:nvSpPr>
            <p:cNvPr id="1205" name="Google Shape;1205;p41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4"/>
          <p:cNvSpPr txBox="1">
            <a:spLocks noGrp="1"/>
          </p:cNvSpPr>
          <p:nvPr>
            <p:ph type="subTitle" idx="1"/>
          </p:nvPr>
        </p:nvSpPr>
        <p:spPr>
          <a:xfrm>
            <a:off x="643358" y="2109622"/>
            <a:ext cx="4222839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tabLst>
                <a:tab pos="1314450" algn="l"/>
              </a:tabLst>
            </a:pPr>
            <a:r>
              <a:rPr lang="ru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Stack your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meal</a:t>
            </a:r>
            <a:r>
              <a:rPr lang="ru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as many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vegetables</a:t>
            </a:r>
            <a:r>
              <a:rPr lang="ru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you can</a:t>
            </a:r>
            <a:endParaRPr lang="ru-B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43" name="Google Shape;1243;p44"/>
          <p:cNvCxnSpPr/>
          <p:nvPr/>
        </p:nvCxnSpPr>
        <p:spPr>
          <a:xfrm>
            <a:off x="1109888" y="2044338"/>
            <a:ext cx="1974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4" name="Google Shape;1244;p44"/>
          <p:cNvGrpSpPr/>
          <p:nvPr/>
        </p:nvGrpSpPr>
        <p:grpSpPr>
          <a:xfrm rot="-2859763">
            <a:off x="2383804" y="4008739"/>
            <a:ext cx="335282" cy="209311"/>
            <a:chOff x="5041635" y="3575776"/>
            <a:chExt cx="335278" cy="209309"/>
          </a:xfrm>
        </p:grpSpPr>
        <p:sp>
          <p:nvSpPr>
            <p:cNvPr id="1245" name="Google Shape;1245;p44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44"/>
          <p:cNvGrpSpPr/>
          <p:nvPr/>
        </p:nvGrpSpPr>
        <p:grpSpPr>
          <a:xfrm rot="9764795">
            <a:off x="2534835" y="4455039"/>
            <a:ext cx="523946" cy="327118"/>
            <a:chOff x="5041635" y="3575776"/>
            <a:chExt cx="335278" cy="209309"/>
          </a:xfrm>
        </p:grpSpPr>
        <p:sp>
          <p:nvSpPr>
            <p:cNvPr id="1248" name="Google Shape;1248;p44"/>
            <p:cNvSpPr/>
            <p:nvPr/>
          </p:nvSpPr>
          <p:spPr>
            <a:xfrm>
              <a:off x="5042332" y="3575776"/>
              <a:ext cx="334581" cy="209309"/>
            </a:xfrm>
            <a:custGeom>
              <a:avLst/>
              <a:gdLst/>
              <a:ahLst/>
              <a:cxnLst/>
              <a:rect l="l" t="t" r="r" b="b"/>
              <a:pathLst>
                <a:path w="13437" h="8406" extrusionOk="0">
                  <a:moveTo>
                    <a:pt x="8588" y="0"/>
                  </a:moveTo>
                  <a:cubicBezTo>
                    <a:pt x="7379" y="0"/>
                    <a:pt x="6172" y="307"/>
                    <a:pt x="5102" y="852"/>
                  </a:cubicBezTo>
                  <a:cubicBezTo>
                    <a:pt x="2844" y="2023"/>
                    <a:pt x="1283" y="4281"/>
                    <a:pt x="1" y="6511"/>
                  </a:cubicBezTo>
                  <a:cubicBezTo>
                    <a:pt x="145" y="6475"/>
                    <a:pt x="290" y="6458"/>
                    <a:pt x="435" y="6458"/>
                  </a:cubicBezTo>
                  <a:cubicBezTo>
                    <a:pt x="964" y="6458"/>
                    <a:pt x="1487" y="6679"/>
                    <a:pt x="1924" y="6985"/>
                  </a:cubicBezTo>
                  <a:cubicBezTo>
                    <a:pt x="2482" y="7347"/>
                    <a:pt x="3011" y="7821"/>
                    <a:pt x="3597" y="8128"/>
                  </a:cubicBezTo>
                  <a:cubicBezTo>
                    <a:pt x="3949" y="8296"/>
                    <a:pt x="4334" y="8406"/>
                    <a:pt x="4703" y="8406"/>
                  </a:cubicBezTo>
                  <a:cubicBezTo>
                    <a:pt x="5005" y="8406"/>
                    <a:pt x="5297" y="8332"/>
                    <a:pt x="5548" y="8156"/>
                  </a:cubicBezTo>
                  <a:cubicBezTo>
                    <a:pt x="6384" y="7598"/>
                    <a:pt x="6496" y="6204"/>
                    <a:pt x="7471" y="5954"/>
                  </a:cubicBezTo>
                  <a:cubicBezTo>
                    <a:pt x="7558" y="5933"/>
                    <a:pt x="7643" y="5924"/>
                    <a:pt x="7727" y="5924"/>
                  </a:cubicBezTo>
                  <a:cubicBezTo>
                    <a:pt x="8541" y="5924"/>
                    <a:pt x="9249" y="6792"/>
                    <a:pt x="10104" y="6792"/>
                  </a:cubicBezTo>
                  <a:cubicBezTo>
                    <a:pt x="10128" y="6792"/>
                    <a:pt x="10151" y="6791"/>
                    <a:pt x="10175" y="6790"/>
                  </a:cubicBezTo>
                  <a:cubicBezTo>
                    <a:pt x="10649" y="6790"/>
                    <a:pt x="11067" y="6511"/>
                    <a:pt x="11374" y="6177"/>
                  </a:cubicBezTo>
                  <a:cubicBezTo>
                    <a:pt x="11681" y="5814"/>
                    <a:pt x="11904" y="5396"/>
                    <a:pt x="12071" y="4978"/>
                  </a:cubicBezTo>
                  <a:cubicBezTo>
                    <a:pt x="12377" y="4281"/>
                    <a:pt x="12740" y="3556"/>
                    <a:pt x="13046" y="2859"/>
                  </a:cubicBezTo>
                  <a:cubicBezTo>
                    <a:pt x="13242" y="2386"/>
                    <a:pt x="13437" y="1912"/>
                    <a:pt x="13046" y="1493"/>
                  </a:cubicBezTo>
                  <a:cubicBezTo>
                    <a:pt x="12266" y="657"/>
                    <a:pt x="10705" y="211"/>
                    <a:pt x="9590" y="72"/>
                  </a:cubicBezTo>
                  <a:cubicBezTo>
                    <a:pt x="9258" y="24"/>
                    <a:pt x="8923" y="0"/>
                    <a:pt x="8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5041635" y="3578888"/>
              <a:ext cx="327659" cy="205525"/>
            </a:xfrm>
            <a:custGeom>
              <a:avLst/>
              <a:gdLst/>
              <a:ahLst/>
              <a:cxnLst/>
              <a:rect l="l" t="t" r="r" b="b"/>
              <a:pathLst>
                <a:path w="13159" h="8254" extrusionOk="0">
                  <a:moveTo>
                    <a:pt x="8396" y="0"/>
                  </a:moveTo>
                  <a:cubicBezTo>
                    <a:pt x="8334" y="0"/>
                    <a:pt x="8268" y="9"/>
                    <a:pt x="8196" y="30"/>
                  </a:cubicBezTo>
                  <a:lnTo>
                    <a:pt x="8604" y="30"/>
                  </a:lnTo>
                  <a:cubicBezTo>
                    <a:pt x="8539" y="13"/>
                    <a:pt x="8470" y="0"/>
                    <a:pt x="8396" y="0"/>
                  </a:cubicBezTo>
                  <a:close/>
                  <a:moveTo>
                    <a:pt x="8604" y="30"/>
                  </a:moveTo>
                  <a:cubicBezTo>
                    <a:pt x="8696" y="55"/>
                    <a:pt x="8781" y="90"/>
                    <a:pt x="8865" y="114"/>
                  </a:cubicBezTo>
                  <a:cubicBezTo>
                    <a:pt x="10064" y="672"/>
                    <a:pt x="11012" y="1508"/>
                    <a:pt x="11458" y="2456"/>
                  </a:cubicBezTo>
                  <a:cubicBezTo>
                    <a:pt x="10844" y="2762"/>
                    <a:pt x="10175" y="3097"/>
                    <a:pt x="9479" y="3320"/>
                  </a:cubicBezTo>
                  <a:cubicBezTo>
                    <a:pt x="8531" y="2065"/>
                    <a:pt x="7249" y="1034"/>
                    <a:pt x="5827" y="365"/>
                  </a:cubicBezTo>
                  <a:cubicBezTo>
                    <a:pt x="5715" y="393"/>
                    <a:pt x="5660" y="421"/>
                    <a:pt x="5548" y="476"/>
                  </a:cubicBezTo>
                  <a:cubicBezTo>
                    <a:pt x="6998" y="1090"/>
                    <a:pt x="8280" y="2121"/>
                    <a:pt x="9283" y="3403"/>
                  </a:cubicBezTo>
                  <a:cubicBezTo>
                    <a:pt x="8531" y="3654"/>
                    <a:pt x="7778" y="3849"/>
                    <a:pt x="6998" y="4017"/>
                  </a:cubicBezTo>
                  <a:cubicBezTo>
                    <a:pt x="6161" y="2957"/>
                    <a:pt x="4991" y="2149"/>
                    <a:pt x="3708" y="1647"/>
                  </a:cubicBezTo>
                  <a:cubicBezTo>
                    <a:pt x="3625" y="1731"/>
                    <a:pt x="3569" y="1759"/>
                    <a:pt x="3485" y="1842"/>
                  </a:cubicBezTo>
                  <a:cubicBezTo>
                    <a:pt x="4740" y="2288"/>
                    <a:pt x="5883" y="3041"/>
                    <a:pt x="6747" y="4100"/>
                  </a:cubicBezTo>
                  <a:cubicBezTo>
                    <a:pt x="6301" y="4156"/>
                    <a:pt x="5827" y="4240"/>
                    <a:pt x="5353" y="4295"/>
                  </a:cubicBezTo>
                  <a:lnTo>
                    <a:pt x="4628" y="4407"/>
                  </a:lnTo>
                  <a:cubicBezTo>
                    <a:pt x="3903" y="3849"/>
                    <a:pt x="3067" y="3403"/>
                    <a:pt x="2203" y="3125"/>
                  </a:cubicBezTo>
                  <a:cubicBezTo>
                    <a:pt x="2147" y="3180"/>
                    <a:pt x="2092" y="3236"/>
                    <a:pt x="2064" y="3292"/>
                  </a:cubicBezTo>
                  <a:cubicBezTo>
                    <a:pt x="2844" y="3571"/>
                    <a:pt x="3625" y="3961"/>
                    <a:pt x="4322" y="4491"/>
                  </a:cubicBezTo>
                  <a:cubicBezTo>
                    <a:pt x="3820" y="4546"/>
                    <a:pt x="3374" y="4658"/>
                    <a:pt x="2928" y="4769"/>
                  </a:cubicBezTo>
                  <a:cubicBezTo>
                    <a:pt x="1841" y="5048"/>
                    <a:pt x="949" y="5466"/>
                    <a:pt x="252" y="6024"/>
                  </a:cubicBezTo>
                  <a:cubicBezTo>
                    <a:pt x="168" y="6163"/>
                    <a:pt x="57" y="6302"/>
                    <a:pt x="1" y="6442"/>
                  </a:cubicBezTo>
                  <a:cubicBezTo>
                    <a:pt x="29" y="6442"/>
                    <a:pt x="57" y="6442"/>
                    <a:pt x="112" y="6386"/>
                  </a:cubicBezTo>
                  <a:cubicBezTo>
                    <a:pt x="809" y="5773"/>
                    <a:pt x="1785" y="5271"/>
                    <a:pt x="3011" y="4964"/>
                  </a:cubicBezTo>
                  <a:cubicBezTo>
                    <a:pt x="3402" y="4853"/>
                    <a:pt x="3820" y="4797"/>
                    <a:pt x="4266" y="4714"/>
                  </a:cubicBezTo>
                  <a:lnTo>
                    <a:pt x="4266" y="4714"/>
                  </a:lnTo>
                  <a:cubicBezTo>
                    <a:pt x="3625" y="5606"/>
                    <a:pt x="2872" y="6358"/>
                    <a:pt x="2036" y="6999"/>
                  </a:cubicBezTo>
                  <a:cubicBezTo>
                    <a:pt x="2092" y="7027"/>
                    <a:pt x="2175" y="7055"/>
                    <a:pt x="2203" y="7139"/>
                  </a:cubicBezTo>
                  <a:cubicBezTo>
                    <a:pt x="3095" y="6470"/>
                    <a:pt x="3903" y="5633"/>
                    <a:pt x="4545" y="4686"/>
                  </a:cubicBezTo>
                  <a:cubicBezTo>
                    <a:pt x="4823" y="4658"/>
                    <a:pt x="5102" y="4630"/>
                    <a:pt x="5381" y="4546"/>
                  </a:cubicBezTo>
                  <a:cubicBezTo>
                    <a:pt x="5660" y="4518"/>
                    <a:pt x="5966" y="4491"/>
                    <a:pt x="6245" y="4407"/>
                  </a:cubicBezTo>
                  <a:lnTo>
                    <a:pt x="6245" y="4407"/>
                  </a:lnTo>
                  <a:cubicBezTo>
                    <a:pt x="6022" y="5940"/>
                    <a:pt x="5130" y="7334"/>
                    <a:pt x="3792" y="8142"/>
                  </a:cubicBezTo>
                  <a:cubicBezTo>
                    <a:pt x="3876" y="8170"/>
                    <a:pt x="3987" y="8198"/>
                    <a:pt x="4071" y="8254"/>
                  </a:cubicBezTo>
                  <a:cubicBezTo>
                    <a:pt x="5409" y="7362"/>
                    <a:pt x="6301" y="5940"/>
                    <a:pt x="6496" y="4379"/>
                  </a:cubicBezTo>
                  <a:cubicBezTo>
                    <a:pt x="6663" y="4351"/>
                    <a:pt x="6830" y="4295"/>
                    <a:pt x="6970" y="4295"/>
                  </a:cubicBezTo>
                  <a:cubicBezTo>
                    <a:pt x="7722" y="4156"/>
                    <a:pt x="8475" y="3961"/>
                    <a:pt x="9200" y="3710"/>
                  </a:cubicBezTo>
                  <a:lnTo>
                    <a:pt x="9200" y="3710"/>
                  </a:lnTo>
                  <a:cubicBezTo>
                    <a:pt x="9060" y="4518"/>
                    <a:pt x="8782" y="5327"/>
                    <a:pt x="8419" y="6079"/>
                  </a:cubicBezTo>
                  <a:lnTo>
                    <a:pt x="8642" y="6191"/>
                  </a:lnTo>
                  <a:cubicBezTo>
                    <a:pt x="9033" y="5383"/>
                    <a:pt x="9311" y="4546"/>
                    <a:pt x="9451" y="3682"/>
                  </a:cubicBezTo>
                  <a:cubicBezTo>
                    <a:pt x="10092" y="3431"/>
                    <a:pt x="10733" y="3180"/>
                    <a:pt x="11318" y="2874"/>
                  </a:cubicBezTo>
                  <a:lnTo>
                    <a:pt x="11318" y="2874"/>
                  </a:lnTo>
                  <a:cubicBezTo>
                    <a:pt x="11458" y="4156"/>
                    <a:pt x="11263" y="5494"/>
                    <a:pt x="10733" y="6637"/>
                  </a:cubicBezTo>
                  <a:cubicBezTo>
                    <a:pt x="10844" y="6581"/>
                    <a:pt x="10984" y="6498"/>
                    <a:pt x="11040" y="6442"/>
                  </a:cubicBezTo>
                  <a:cubicBezTo>
                    <a:pt x="11541" y="5271"/>
                    <a:pt x="11709" y="3989"/>
                    <a:pt x="11541" y="2762"/>
                  </a:cubicBezTo>
                  <a:cubicBezTo>
                    <a:pt x="12099" y="2484"/>
                    <a:pt x="12656" y="2177"/>
                    <a:pt x="13158" y="1842"/>
                  </a:cubicBezTo>
                  <a:cubicBezTo>
                    <a:pt x="13130" y="1759"/>
                    <a:pt x="13130" y="1703"/>
                    <a:pt x="13074" y="1619"/>
                  </a:cubicBezTo>
                  <a:cubicBezTo>
                    <a:pt x="12573" y="1926"/>
                    <a:pt x="12099" y="2205"/>
                    <a:pt x="11597" y="2484"/>
                  </a:cubicBezTo>
                  <a:lnTo>
                    <a:pt x="11486" y="2288"/>
                  </a:lnTo>
                  <a:cubicBezTo>
                    <a:pt x="10984" y="1341"/>
                    <a:pt x="10064" y="588"/>
                    <a:pt x="8893" y="58"/>
                  </a:cubicBezTo>
                  <a:cubicBezTo>
                    <a:pt x="8837" y="58"/>
                    <a:pt x="8810" y="30"/>
                    <a:pt x="878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0" name="Google Shape;1250;p44"/>
          <p:cNvSpPr/>
          <p:nvPr/>
        </p:nvSpPr>
        <p:spPr>
          <a:xfrm>
            <a:off x="3189605" y="3955469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4"/>
          <p:cNvSpPr/>
          <p:nvPr/>
        </p:nvSpPr>
        <p:spPr>
          <a:xfrm flipH="1">
            <a:off x="2050050" y="492272"/>
            <a:ext cx="217277" cy="219344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4"/>
          <p:cNvSpPr/>
          <p:nvPr/>
        </p:nvSpPr>
        <p:spPr>
          <a:xfrm rot="3636711">
            <a:off x="683595" y="4030072"/>
            <a:ext cx="217295" cy="219362"/>
          </a:xfrm>
          <a:custGeom>
            <a:avLst/>
            <a:gdLst/>
            <a:ahLst/>
            <a:cxnLst/>
            <a:rect l="l" t="t" r="r" b="b"/>
            <a:pathLst>
              <a:path w="8726" h="8809" fill="none" extrusionOk="0">
                <a:moveTo>
                  <a:pt x="1561" y="8809"/>
                </a:moveTo>
                <a:cubicBezTo>
                  <a:pt x="1004" y="7917"/>
                  <a:pt x="474" y="6969"/>
                  <a:pt x="251" y="5966"/>
                </a:cubicBezTo>
                <a:cubicBezTo>
                  <a:pt x="0" y="4962"/>
                  <a:pt x="56" y="3791"/>
                  <a:pt x="558" y="2899"/>
                </a:cubicBezTo>
                <a:cubicBezTo>
                  <a:pt x="1060" y="1980"/>
                  <a:pt x="2091" y="1283"/>
                  <a:pt x="3122" y="1366"/>
                </a:cubicBezTo>
                <a:cubicBezTo>
                  <a:pt x="4182" y="1422"/>
                  <a:pt x="5157" y="2370"/>
                  <a:pt x="5102" y="3401"/>
                </a:cubicBezTo>
                <a:cubicBezTo>
                  <a:pt x="5102" y="3875"/>
                  <a:pt x="4906" y="4321"/>
                  <a:pt x="4544" y="4600"/>
                </a:cubicBezTo>
                <a:cubicBezTo>
                  <a:pt x="4210" y="4879"/>
                  <a:pt x="3680" y="4990"/>
                  <a:pt x="3290" y="4767"/>
                </a:cubicBezTo>
                <a:cubicBezTo>
                  <a:pt x="2872" y="4600"/>
                  <a:pt x="2593" y="4154"/>
                  <a:pt x="2537" y="3652"/>
                </a:cubicBezTo>
                <a:cubicBezTo>
                  <a:pt x="2453" y="3206"/>
                  <a:pt x="2593" y="2732"/>
                  <a:pt x="2816" y="2314"/>
                </a:cubicBezTo>
                <a:cubicBezTo>
                  <a:pt x="3345" y="1255"/>
                  <a:pt x="4349" y="502"/>
                  <a:pt x="5464" y="251"/>
                </a:cubicBezTo>
                <a:cubicBezTo>
                  <a:pt x="6579" y="0"/>
                  <a:pt x="7833" y="307"/>
                  <a:pt x="8725" y="1060"/>
                </a:cubicBezTo>
              </a:path>
            </a:pathLst>
          </a:cu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44"/>
          <p:cNvGrpSpPr/>
          <p:nvPr/>
        </p:nvGrpSpPr>
        <p:grpSpPr>
          <a:xfrm>
            <a:off x="4103625" y="1479675"/>
            <a:ext cx="4327161" cy="3124334"/>
            <a:chOff x="4103625" y="1479675"/>
            <a:chExt cx="4327161" cy="3124334"/>
          </a:xfrm>
        </p:grpSpPr>
        <p:grpSp>
          <p:nvGrpSpPr>
            <p:cNvPr id="1254" name="Google Shape;1254;p44"/>
            <p:cNvGrpSpPr/>
            <p:nvPr/>
          </p:nvGrpSpPr>
          <p:grpSpPr>
            <a:xfrm>
              <a:off x="4103625" y="1479675"/>
              <a:ext cx="4327161" cy="3124334"/>
              <a:chOff x="3276575" y="1473825"/>
              <a:chExt cx="4327161" cy="3124334"/>
            </a:xfrm>
          </p:grpSpPr>
          <p:sp>
            <p:nvSpPr>
              <p:cNvPr id="1255" name="Google Shape;1255;p44"/>
              <p:cNvSpPr/>
              <p:nvPr/>
            </p:nvSpPr>
            <p:spPr>
              <a:xfrm>
                <a:off x="4374812" y="1473825"/>
                <a:ext cx="3228923" cy="3124334"/>
              </a:xfrm>
              <a:custGeom>
                <a:avLst/>
                <a:gdLst/>
                <a:ahLst/>
                <a:cxnLst/>
                <a:rect l="l" t="t" r="r" b="b"/>
                <a:pathLst>
                  <a:path w="115587" h="111843" extrusionOk="0">
                    <a:moveTo>
                      <a:pt x="64803" y="1"/>
                    </a:moveTo>
                    <a:cubicBezTo>
                      <a:pt x="58692" y="1"/>
                      <a:pt x="52585" y="736"/>
                      <a:pt x="46661" y="2252"/>
                    </a:cubicBezTo>
                    <a:cubicBezTo>
                      <a:pt x="35922" y="5014"/>
                      <a:pt x="23384" y="10134"/>
                      <a:pt x="18943" y="21183"/>
                    </a:cubicBezTo>
                    <a:cubicBezTo>
                      <a:pt x="16979" y="26076"/>
                      <a:pt x="18039" y="31410"/>
                      <a:pt x="16860" y="36494"/>
                    </a:cubicBezTo>
                    <a:cubicBezTo>
                      <a:pt x="15812" y="41042"/>
                      <a:pt x="13657" y="45269"/>
                      <a:pt x="11347" y="49281"/>
                    </a:cubicBezTo>
                    <a:cubicBezTo>
                      <a:pt x="6656" y="57449"/>
                      <a:pt x="453" y="65664"/>
                      <a:pt x="215" y="75487"/>
                    </a:cubicBezTo>
                    <a:cubicBezTo>
                      <a:pt x="1" y="84167"/>
                      <a:pt x="4823" y="92430"/>
                      <a:pt x="11514" y="97978"/>
                    </a:cubicBezTo>
                    <a:cubicBezTo>
                      <a:pt x="18193" y="103514"/>
                      <a:pt x="26540" y="106658"/>
                      <a:pt x="34945" y="108801"/>
                    </a:cubicBezTo>
                    <a:cubicBezTo>
                      <a:pt x="42336" y="110677"/>
                      <a:pt x="49942" y="111843"/>
                      <a:pt x="57536" y="111843"/>
                    </a:cubicBezTo>
                    <a:cubicBezTo>
                      <a:pt x="60011" y="111843"/>
                      <a:pt x="62485" y="111719"/>
                      <a:pt x="64949" y="111456"/>
                    </a:cubicBezTo>
                    <a:cubicBezTo>
                      <a:pt x="74986" y="110384"/>
                      <a:pt x="84892" y="106884"/>
                      <a:pt x="92798" y="100597"/>
                    </a:cubicBezTo>
                    <a:cubicBezTo>
                      <a:pt x="104407" y="91394"/>
                      <a:pt x="110884" y="76821"/>
                      <a:pt x="112669" y="62116"/>
                    </a:cubicBezTo>
                    <a:cubicBezTo>
                      <a:pt x="115586" y="38197"/>
                      <a:pt x="108312" y="7741"/>
                      <a:pt x="81523" y="1859"/>
                    </a:cubicBezTo>
                    <a:cubicBezTo>
                      <a:pt x="79689" y="1418"/>
                      <a:pt x="77832" y="1085"/>
                      <a:pt x="75951" y="811"/>
                    </a:cubicBezTo>
                    <a:cubicBezTo>
                      <a:pt x="72260" y="274"/>
                      <a:pt x="68531" y="1"/>
                      <a:pt x="648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4"/>
              <p:cNvSpPr/>
              <p:nvPr/>
            </p:nvSpPr>
            <p:spPr>
              <a:xfrm>
                <a:off x="3276575" y="2652885"/>
                <a:ext cx="966216" cy="1253136"/>
              </a:xfrm>
              <a:custGeom>
                <a:avLst/>
                <a:gdLst/>
                <a:ahLst/>
                <a:cxnLst/>
                <a:rect l="l" t="t" r="r" b="b"/>
                <a:pathLst>
                  <a:path w="34588" h="44859" extrusionOk="0">
                    <a:moveTo>
                      <a:pt x="20452" y="0"/>
                    </a:moveTo>
                    <a:cubicBezTo>
                      <a:pt x="14682" y="0"/>
                      <a:pt x="9390" y="1104"/>
                      <a:pt x="5418" y="5943"/>
                    </a:cubicBezTo>
                    <a:cubicBezTo>
                      <a:pt x="1250" y="11004"/>
                      <a:pt x="0" y="17992"/>
                      <a:pt x="619" y="24505"/>
                    </a:cubicBezTo>
                    <a:cubicBezTo>
                      <a:pt x="1131" y="29863"/>
                      <a:pt x="2893" y="35268"/>
                      <a:pt x="6489" y="39281"/>
                    </a:cubicBezTo>
                    <a:cubicBezTo>
                      <a:pt x="9482" y="42631"/>
                      <a:pt x="13886" y="44859"/>
                      <a:pt x="18314" y="44859"/>
                    </a:cubicBezTo>
                    <a:cubicBezTo>
                      <a:pt x="19205" y="44859"/>
                      <a:pt x="20097" y="44769"/>
                      <a:pt x="20979" y="44579"/>
                    </a:cubicBezTo>
                    <a:cubicBezTo>
                      <a:pt x="27039" y="43305"/>
                      <a:pt x="31456" y="37673"/>
                      <a:pt x="33028" y="31697"/>
                    </a:cubicBezTo>
                    <a:cubicBezTo>
                      <a:pt x="34588" y="25696"/>
                      <a:pt x="33814" y="19374"/>
                      <a:pt x="32754" y="13266"/>
                    </a:cubicBezTo>
                    <a:cubicBezTo>
                      <a:pt x="31718" y="7289"/>
                      <a:pt x="29432" y="288"/>
                      <a:pt x="22408" y="38"/>
                    </a:cubicBezTo>
                    <a:cubicBezTo>
                      <a:pt x="21751" y="14"/>
                      <a:pt x="21099" y="0"/>
                      <a:pt x="20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4"/>
              <p:cNvSpPr/>
              <p:nvPr/>
            </p:nvSpPr>
            <p:spPr>
              <a:xfrm>
                <a:off x="4565725" y="1767900"/>
                <a:ext cx="256625" cy="367225"/>
              </a:xfrm>
              <a:custGeom>
                <a:avLst/>
                <a:gdLst/>
                <a:ahLst/>
                <a:cxnLst/>
                <a:rect l="l" t="t" r="r" b="b"/>
                <a:pathLst>
                  <a:path w="10265" h="14689" extrusionOk="0">
                    <a:moveTo>
                      <a:pt x="1787" y="1"/>
                    </a:moveTo>
                    <a:lnTo>
                      <a:pt x="1787" y="1"/>
                    </a:lnTo>
                    <a:cubicBezTo>
                      <a:pt x="2049" y="727"/>
                      <a:pt x="1811" y="1560"/>
                      <a:pt x="1454" y="2251"/>
                    </a:cubicBezTo>
                    <a:cubicBezTo>
                      <a:pt x="1096" y="2930"/>
                      <a:pt x="608" y="3561"/>
                      <a:pt x="322" y="4287"/>
                    </a:cubicBezTo>
                    <a:cubicBezTo>
                      <a:pt x="37" y="5001"/>
                      <a:pt x="1" y="5894"/>
                      <a:pt x="489" y="6502"/>
                    </a:cubicBezTo>
                    <a:cubicBezTo>
                      <a:pt x="1204" y="7395"/>
                      <a:pt x="2811" y="7383"/>
                      <a:pt x="3192" y="8454"/>
                    </a:cubicBezTo>
                    <a:cubicBezTo>
                      <a:pt x="3585" y="9490"/>
                      <a:pt x="2406" y="10550"/>
                      <a:pt x="2537" y="11657"/>
                    </a:cubicBezTo>
                    <a:cubicBezTo>
                      <a:pt x="2597" y="12181"/>
                      <a:pt x="2954" y="12633"/>
                      <a:pt x="3394" y="12931"/>
                    </a:cubicBezTo>
                    <a:cubicBezTo>
                      <a:pt x="3823" y="13229"/>
                      <a:pt x="4323" y="13407"/>
                      <a:pt x="4835" y="13586"/>
                    </a:cubicBezTo>
                    <a:cubicBezTo>
                      <a:pt x="5680" y="13883"/>
                      <a:pt x="6538" y="14181"/>
                      <a:pt x="7395" y="14503"/>
                    </a:cubicBezTo>
                    <a:cubicBezTo>
                      <a:pt x="7677" y="14599"/>
                      <a:pt x="7950" y="14689"/>
                      <a:pt x="8209" y="14689"/>
                    </a:cubicBezTo>
                    <a:cubicBezTo>
                      <a:pt x="8464" y="14689"/>
                      <a:pt x="8706" y="14602"/>
                      <a:pt x="8931" y="14348"/>
                    </a:cubicBezTo>
                    <a:cubicBezTo>
                      <a:pt x="9824" y="13371"/>
                      <a:pt x="10133" y="11502"/>
                      <a:pt x="10193" y="10240"/>
                    </a:cubicBezTo>
                    <a:cubicBezTo>
                      <a:pt x="10264" y="8490"/>
                      <a:pt x="9776" y="6704"/>
                      <a:pt x="8824" y="5216"/>
                    </a:cubicBezTo>
                    <a:cubicBezTo>
                      <a:pt x="7216" y="2727"/>
                      <a:pt x="4478" y="1227"/>
                      <a:pt x="17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4"/>
              <p:cNvSpPr/>
              <p:nvPr/>
            </p:nvSpPr>
            <p:spPr>
              <a:xfrm>
                <a:off x="4569600" y="1767900"/>
                <a:ext cx="250650" cy="3661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4646" extrusionOk="0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644" y="48"/>
                      <a:pt x="1656" y="72"/>
                      <a:pt x="1656" y="120"/>
                    </a:cubicBezTo>
                    <a:cubicBezTo>
                      <a:pt x="2465" y="858"/>
                      <a:pt x="3120" y="1906"/>
                      <a:pt x="3608" y="3263"/>
                    </a:cubicBezTo>
                    <a:cubicBezTo>
                      <a:pt x="3775" y="3716"/>
                      <a:pt x="3918" y="4192"/>
                      <a:pt x="4037" y="4692"/>
                    </a:cubicBezTo>
                    <a:cubicBezTo>
                      <a:pt x="2965" y="4073"/>
                      <a:pt x="2001" y="3287"/>
                      <a:pt x="1227" y="2394"/>
                    </a:cubicBezTo>
                    <a:lnTo>
                      <a:pt x="1096" y="2620"/>
                    </a:lnTo>
                    <a:cubicBezTo>
                      <a:pt x="1930" y="3573"/>
                      <a:pt x="2965" y="4406"/>
                      <a:pt x="4132" y="5025"/>
                    </a:cubicBezTo>
                    <a:cubicBezTo>
                      <a:pt x="4204" y="5347"/>
                      <a:pt x="4287" y="5656"/>
                      <a:pt x="4370" y="5966"/>
                    </a:cubicBezTo>
                    <a:cubicBezTo>
                      <a:pt x="4442" y="6299"/>
                      <a:pt x="4525" y="6621"/>
                      <a:pt x="4620" y="6966"/>
                    </a:cubicBezTo>
                    <a:cubicBezTo>
                      <a:pt x="2846" y="6906"/>
                      <a:pt x="1168" y="6002"/>
                      <a:pt x="84" y="4585"/>
                    </a:cubicBezTo>
                    <a:cubicBezTo>
                      <a:pt x="48" y="4692"/>
                      <a:pt x="25" y="4787"/>
                      <a:pt x="1" y="4894"/>
                    </a:cubicBezTo>
                    <a:cubicBezTo>
                      <a:pt x="1156" y="6299"/>
                      <a:pt x="2882" y="7180"/>
                      <a:pt x="4680" y="7216"/>
                    </a:cubicBezTo>
                    <a:cubicBezTo>
                      <a:pt x="4728" y="7418"/>
                      <a:pt x="4787" y="7609"/>
                      <a:pt x="4823" y="7787"/>
                    </a:cubicBezTo>
                    <a:cubicBezTo>
                      <a:pt x="5085" y="8633"/>
                      <a:pt x="5394" y="9466"/>
                      <a:pt x="5751" y="10288"/>
                    </a:cubicBezTo>
                    <a:cubicBezTo>
                      <a:pt x="4799" y="10216"/>
                      <a:pt x="3858" y="9990"/>
                      <a:pt x="2965" y="9657"/>
                    </a:cubicBezTo>
                    <a:cubicBezTo>
                      <a:pt x="2942" y="9740"/>
                      <a:pt x="2906" y="9811"/>
                      <a:pt x="2882" y="9895"/>
                    </a:cubicBezTo>
                    <a:cubicBezTo>
                      <a:pt x="3835" y="10252"/>
                      <a:pt x="4847" y="10490"/>
                      <a:pt x="5859" y="10550"/>
                    </a:cubicBezTo>
                    <a:lnTo>
                      <a:pt x="5871" y="10550"/>
                    </a:lnTo>
                    <a:cubicBezTo>
                      <a:pt x="6204" y="11264"/>
                      <a:pt x="6573" y="11967"/>
                      <a:pt x="6990" y="12633"/>
                    </a:cubicBezTo>
                    <a:cubicBezTo>
                      <a:pt x="6433" y="12756"/>
                      <a:pt x="5866" y="12817"/>
                      <a:pt x="5301" y="12817"/>
                    </a:cubicBezTo>
                    <a:cubicBezTo>
                      <a:pt x="4390" y="12817"/>
                      <a:pt x="3484" y="12661"/>
                      <a:pt x="2632" y="12359"/>
                    </a:cubicBezTo>
                    <a:lnTo>
                      <a:pt x="2632" y="12359"/>
                    </a:lnTo>
                    <a:cubicBezTo>
                      <a:pt x="2703" y="12490"/>
                      <a:pt x="2811" y="12609"/>
                      <a:pt x="2906" y="12717"/>
                    </a:cubicBezTo>
                    <a:cubicBezTo>
                      <a:pt x="3690" y="12955"/>
                      <a:pt x="4509" y="13077"/>
                      <a:pt x="5325" y="13077"/>
                    </a:cubicBezTo>
                    <a:cubicBezTo>
                      <a:pt x="5934" y="13077"/>
                      <a:pt x="6542" y="13009"/>
                      <a:pt x="7133" y="12871"/>
                    </a:cubicBezTo>
                    <a:cubicBezTo>
                      <a:pt x="7526" y="13491"/>
                      <a:pt x="7954" y="14086"/>
                      <a:pt x="8407" y="14645"/>
                    </a:cubicBezTo>
                    <a:cubicBezTo>
                      <a:pt x="8478" y="14622"/>
                      <a:pt x="8549" y="14574"/>
                      <a:pt x="8609" y="14514"/>
                    </a:cubicBezTo>
                    <a:cubicBezTo>
                      <a:pt x="8204" y="14002"/>
                      <a:pt x="7823" y="13467"/>
                      <a:pt x="7466" y="12919"/>
                    </a:cubicBezTo>
                    <a:cubicBezTo>
                      <a:pt x="7537" y="12871"/>
                      <a:pt x="7633" y="12836"/>
                      <a:pt x="7704" y="12776"/>
                    </a:cubicBezTo>
                    <a:cubicBezTo>
                      <a:pt x="8704" y="12074"/>
                      <a:pt x="9502" y="10943"/>
                      <a:pt x="9978" y="9526"/>
                    </a:cubicBezTo>
                    <a:lnTo>
                      <a:pt x="10026" y="9395"/>
                    </a:lnTo>
                    <a:cubicBezTo>
                      <a:pt x="10014" y="9169"/>
                      <a:pt x="9990" y="8942"/>
                      <a:pt x="9954" y="8728"/>
                    </a:cubicBezTo>
                    <a:cubicBezTo>
                      <a:pt x="9883" y="8919"/>
                      <a:pt x="9835" y="9157"/>
                      <a:pt x="9740" y="9395"/>
                    </a:cubicBezTo>
                    <a:cubicBezTo>
                      <a:pt x="9252" y="10847"/>
                      <a:pt x="8395" y="12002"/>
                      <a:pt x="7347" y="12657"/>
                    </a:cubicBezTo>
                    <a:cubicBezTo>
                      <a:pt x="6894" y="11955"/>
                      <a:pt x="6502" y="11216"/>
                      <a:pt x="6156" y="10478"/>
                    </a:cubicBezTo>
                    <a:cubicBezTo>
                      <a:pt x="7502" y="9252"/>
                      <a:pt x="8526" y="7692"/>
                      <a:pt x="9133" y="6002"/>
                    </a:cubicBezTo>
                    <a:cubicBezTo>
                      <a:pt x="9085" y="5894"/>
                      <a:pt x="9026" y="5787"/>
                      <a:pt x="8966" y="5680"/>
                    </a:cubicBezTo>
                    <a:cubicBezTo>
                      <a:pt x="8383" y="7406"/>
                      <a:pt x="7371" y="9002"/>
                      <a:pt x="6037" y="10240"/>
                    </a:cubicBezTo>
                    <a:cubicBezTo>
                      <a:pt x="5668" y="9419"/>
                      <a:pt x="5335" y="8573"/>
                      <a:pt x="5085" y="7704"/>
                    </a:cubicBezTo>
                    <a:cubicBezTo>
                      <a:pt x="6228" y="6621"/>
                      <a:pt x="7025" y="5192"/>
                      <a:pt x="7430" y="3680"/>
                    </a:cubicBezTo>
                    <a:lnTo>
                      <a:pt x="7228" y="3465"/>
                    </a:lnTo>
                    <a:cubicBezTo>
                      <a:pt x="6847" y="4954"/>
                      <a:pt x="6073" y="6359"/>
                      <a:pt x="4989" y="7442"/>
                    </a:cubicBezTo>
                    <a:cubicBezTo>
                      <a:pt x="4847" y="6918"/>
                      <a:pt x="4728" y="6394"/>
                      <a:pt x="4585" y="5894"/>
                    </a:cubicBezTo>
                    <a:cubicBezTo>
                      <a:pt x="4525" y="5621"/>
                      <a:pt x="4454" y="5359"/>
                      <a:pt x="4394" y="5085"/>
                    </a:cubicBezTo>
                    <a:cubicBezTo>
                      <a:pt x="4966" y="4180"/>
                      <a:pt x="5359" y="3204"/>
                      <a:pt x="5621" y="2168"/>
                    </a:cubicBezTo>
                    <a:cubicBezTo>
                      <a:pt x="5537" y="2132"/>
                      <a:pt x="5466" y="2072"/>
                      <a:pt x="5394" y="2025"/>
                    </a:cubicBezTo>
                    <a:cubicBezTo>
                      <a:pt x="5168" y="2965"/>
                      <a:pt x="4799" y="3882"/>
                      <a:pt x="4311" y="4751"/>
                    </a:cubicBezTo>
                    <a:cubicBezTo>
                      <a:pt x="4168" y="4216"/>
                      <a:pt x="4025" y="3692"/>
                      <a:pt x="3835" y="3168"/>
                    </a:cubicBezTo>
                    <a:cubicBezTo>
                      <a:pt x="3394" y="1953"/>
                      <a:pt x="2823" y="965"/>
                      <a:pt x="2120" y="227"/>
                    </a:cubicBezTo>
                    <a:lnTo>
                      <a:pt x="16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4"/>
              <p:cNvSpPr/>
              <p:nvPr/>
            </p:nvSpPr>
            <p:spPr>
              <a:xfrm>
                <a:off x="6405250" y="2336425"/>
                <a:ext cx="29650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11754" extrusionOk="0">
                    <a:moveTo>
                      <a:pt x="11859" y="1"/>
                    </a:moveTo>
                    <a:lnTo>
                      <a:pt x="11859" y="1"/>
                    </a:lnTo>
                    <a:cubicBezTo>
                      <a:pt x="11415" y="367"/>
                      <a:pt x="10842" y="503"/>
                      <a:pt x="10259" y="503"/>
                    </a:cubicBezTo>
                    <a:cubicBezTo>
                      <a:pt x="10046" y="503"/>
                      <a:pt x="9831" y="485"/>
                      <a:pt x="9621" y="453"/>
                    </a:cubicBezTo>
                    <a:cubicBezTo>
                      <a:pt x="8847" y="334"/>
                      <a:pt x="8097" y="72"/>
                      <a:pt x="7323" y="48"/>
                    </a:cubicBezTo>
                    <a:cubicBezTo>
                      <a:pt x="7277" y="46"/>
                      <a:pt x="7231" y="45"/>
                      <a:pt x="7184" y="45"/>
                    </a:cubicBezTo>
                    <a:cubicBezTo>
                      <a:pt x="6447" y="45"/>
                      <a:pt x="5656" y="314"/>
                      <a:pt x="5275" y="941"/>
                    </a:cubicBezTo>
                    <a:cubicBezTo>
                      <a:pt x="4680" y="1906"/>
                      <a:pt x="5227" y="3406"/>
                      <a:pt x="4346" y="4144"/>
                    </a:cubicBezTo>
                    <a:cubicBezTo>
                      <a:pt x="4029" y="4405"/>
                      <a:pt x="3644" y="4469"/>
                      <a:pt x="3234" y="4469"/>
                    </a:cubicBezTo>
                    <a:cubicBezTo>
                      <a:pt x="2837" y="4469"/>
                      <a:pt x="2417" y="4409"/>
                      <a:pt x="2013" y="4409"/>
                    </a:cubicBezTo>
                    <a:cubicBezTo>
                      <a:pt x="1690" y="4409"/>
                      <a:pt x="1378" y="4447"/>
                      <a:pt x="1096" y="4585"/>
                    </a:cubicBezTo>
                    <a:cubicBezTo>
                      <a:pt x="620" y="4811"/>
                      <a:pt x="310" y="5299"/>
                      <a:pt x="167" y="5811"/>
                    </a:cubicBezTo>
                    <a:cubicBezTo>
                      <a:pt x="13" y="6311"/>
                      <a:pt x="13" y="6859"/>
                      <a:pt x="13" y="7383"/>
                    </a:cubicBezTo>
                    <a:cubicBezTo>
                      <a:pt x="13" y="8287"/>
                      <a:pt x="1" y="9180"/>
                      <a:pt x="24" y="10073"/>
                    </a:cubicBezTo>
                    <a:cubicBezTo>
                      <a:pt x="36" y="10692"/>
                      <a:pt x="60" y="11204"/>
                      <a:pt x="679" y="11478"/>
                    </a:cubicBezTo>
                    <a:cubicBezTo>
                      <a:pt x="1141" y="11676"/>
                      <a:pt x="1692" y="11753"/>
                      <a:pt x="2263" y="11753"/>
                    </a:cubicBezTo>
                    <a:cubicBezTo>
                      <a:pt x="3207" y="11753"/>
                      <a:pt x="4209" y="11542"/>
                      <a:pt x="4966" y="11312"/>
                    </a:cubicBezTo>
                    <a:cubicBezTo>
                      <a:pt x="6668" y="10800"/>
                      <a:pt x="8180" y="9764"/>
                      <a:pt x="9264" y="8371"/>
                    </a:cubicBezTo>
                    <a:cubicBezTo>
                      <a:pt x="11085" y="6025"/>
                      <a:pt x="11597" y="2953"/>
                      <a:pt x="118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4"/>
              <p:cNvSpPr/>
              <p:nvPr/>
            </p:nvSpPr>
            <p:spPr>
              <a:xfrm>
                <a:off x="6412400" y="2336425"/>
                <a:ext cx="289350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1407" extrusionOk="0">
                    <a:moveTo>
                      <a:pt x="11573" y="1"/>
                    </a:moveTo>
                    <a:cubicBezTo>
                      <a:pt x="11549" y="36"/>
                      <a:pt x="11502" y="48"/>
                      <a:pt x="11466" y="72"/>
                    </a:cubicBezTo>
                    <a:cubicBezTo>
                      <a:pt x="11037" y="1084"/>
                      <a:pt x="10264" y="2060"/>
                      <a:pt x="9144" y="2953"/>
                    </a:cubicBezTo>
                    <a:cubicBezTo>
                      <a:pt x="8763" y="3263"/>
                      <a:pt x="8359" y="3549"/>
                      <a:pt x="7942" y="3823"/>
                    </a:cubicBezTo>
                    <a:cubicBezTo>
                      <a:pt x="8168" y="2620"/>
                      <a:pt x="8585" y="1441"/>
                      <a:pt x="9180" y="417"/>
                    </a:cubicBezTo>
                    <a:cubicBezTo>
                      <a:pt x="9085" y="405"/>
                      <a:pt x="9001" y="394"/>
                      <a:pt x="8930" y="370"/>
                    </a:cubicBezTo>
                    <a:cubicBezTo>
                      <a:pt x="8299" y="1489"/>
                      <a:pt x="7870" y="2739"/>
                      <a:pt x="7656" y="4037"/>
                    </a:cubicBezTo>
                    <a:cubicBezTo>
                      <a:pt x="7394" y="4215"/>
                      <a:pt x="7120" y="4394"/>
                      <a:pt x="6846" y="4573"/>
                    </a:cubicBezTo>
                    <a:cubicBezTo>
                      <a:pt x="6561" y="4751"/>
                      <a:pt x="6275" y="4942"/>
                      <a:pt x="5977" y="5132"/>
                    </a:cubicBezTo>
                    <a:cubicBezTo>
                      <a:pt x="5442" y="3442"/>
                      <a:pt x="5739" y="1560"/>
                      <a:pt x="6727" y="72"/>
                    </a:cubicBezTo>
                    <a:cubicBezTo>
                      <a:pt x="6620" y="72"/>
                      <a:pt x="6513" y="96"/>
                      <a:pt x="6394" y="108"/>
                    </a:cubicBezTo>
                    <a:cubicBezTo>
                      <a:pt x="5442" y="1656"/>
                      <a:pt x="5191" y="3573"/>
                      <a:pt x="5751" y="5287"/>
                    </a:cubicBezTo>
                    <a:cubicBezTo>
                      <a:pt x="5596" y="5394"/>
                      <a:pt x="5430" y="5513"/>
                      <a:pt x="5263" y="5608"/>
                    </a:cubicBezTo>
                    <a:cubicBezTo>
                      <a:pt x="4549" y="6132"/>
                      <a:pt x="3846" y="6704"/>
                      <a:pt x="3215" y="7311"/>
                    </a:cubicBezTo>
                    <a:cubicBezTo>
                      <a:pt x="2977" y="6382"/>
                      <a:pt x="2858" y="5430"/>
                      <a:pt x="2882" y="4477"/>
                    </a:cubicBezTo>
                    <a:cubicBezTo>
                      <a:pt x="2798" y="4477"/>
                      <a:pt x="2715" y="4477"/>
                      <a:pt x="2632" y="4465"/>
                    </a:cubicBezTo>
                    <a:lnTo>
                      <a:pt x="2632" y="4465"/>
                    </a:lnTo>
                    <a:cubicBezTo>
                      <a:pt x="2596" y="5478"/>
                      <a:pt x="2715" y="6501"/>
                      <a:pt x="2989" y="7490"/>
                    </a:cubicBezTo>
                    <a:lnTo>
                      <a:pt x="3001" y="7502"/>
                    </a:lnTo>
                    <a:cubicBezTo>
                      <a:pt x="2441" y="8049"/>
                      <a:pt x="1905" y="8633"/>
                      <a:pt x="1405" y="9240"/>
                    </a:cubicBezTo>
                    <a:cubicBezTo>
                      <a:pt x="631" y="7990"/>
                      <a:pt x="238" y="6501"/>
                      <a:pt x="238" y="5037"/>
                    </a:cubicBezTo>
                    <a:cubicBezTo>
                      <a:pt x="143" y="5156"/>
                      <a:pt x="60" y="5287"/>
                      <a:pt x="0" y="5418"/>
                    </a:cubicBezTo>
                    <a:cubicBezTo>
                      <a:pt x="60" y="6847"/>
                      <a:pt x="489" y="8264"/>
                      <a:pt x="1251" y="9454"/>
                    </a:cubicBezTo>
                    <a:cubicBezTo>
                      <a:pt x="798" y="10014"/>
                      <a:pt x="381" y="10609"/>
                      <a:pt x="0" y="11240"/>
                    </a:cubicBezTo>
                    <a:cubicBezTo>
                      <a:pt x="36" y="11300"/>
                      <a:pt x="119" y="11347"/>
                      <a:pt x="191" y="11407"/>
                    </a:cubicBezTo>
                    <a:cubicBezTo>
                      <a:pt x="536" y="10847"/>
                      <a:pt x="917" y="10300"/>
                      <a:pt x="1310" y="9776"/>
                    </a:cubicBezTo>
                    <a:lnTo>
                      <a:pt x="1524" y="9954"/>
                    </a:lnTo>
                    <a:cubicBezTo>
                      <a:pt x="2483" y="10648"/>
                      <a:pt x="3768" y="11027"/>
                      <a:pt x="5203" y="11027"/>
                    </a:cubicBezTo>
                    <a:cubicBezTo>
                      <a:pt x="5247" y="11027"/>
                      <a:pt x="5290" y="11027"/>
                      <a:pt x="5334" y="11026"/>
                    </a:cubicBezTo>
                    <a:lnTo>
                      <a:pt x="5489" y="11026"/>
                    </a:lnTo>
                    <a:cubicBezTo>
                      <a:pt x="5692" y="10942"/>
                      <a:pt x="5906" y="10847"/>
                      <a:pt x="6096" y="10752"/>
                    </a:cubicBezTo>
                    <a:cubicBezTo>
                      <a:pt x="5858" y="10752"/>
                      <a:pt x="5608" y="10776"/>
                      <a:pt x="5358" y="10776"/>
                    </a:cubicBezTo>
                    <a:cubicBezTo>
                      <a:pt x="5300" y="10777"/>
                      <a:pt x="5242" y="10778"/>
                      <a:pt x="5184" y="10778"/>
                    </a:cubicBezTo>
                    <a:cubicBezTo>
                      <a:pt x="3709" y="10778"/>
                      <a:pt x="2417" y="10341"/>
                      <a:pt x="1489" y="9585"/>
                    </a:cubicBezTo>
                    <a:cubicBezTo>
                      <a:pt x="1989" y="8930"/>
                      <a:pt x="2560" y="8323"/>
                      <a:pt x="3132" y="7740"/>
                    </a:cubicBezTo>
                    <a:cubicBezTo>
                      <a:pt x="4739" y="8609"/>
                      <a:pt x="6549" y="9049"/>
                      <a:pt x="8359" y="9061"/>
                    </a:cubicBezTo>
                    <a:cubicBezTo>
                      <a:pt x="8430" y="8978"/>
                      <a:pt x="8525" y="8907"/>
                      <a:pt x="8597" y="8811"/>
                    </a:cubicBezTo>
                    <a:lnTo>
                      <a:pt x="8597" y="8811"/>
                    </a:lnTo>
                    <a:cubicBezTo>
                      <a:pt x="8528" y="8813"/>
                      <a:pt x="8459" y="8813"/>
                      <a:pt x="8390" y="8813"/>
                    </a:cubicBezTo>
                    <a:cubicBezTo>
                      <a:pt x="6627" y="8813"/>
                      <a:pt x="4892" y="8374"/>
                      <a:pt x="3322" y="7549"/>
                    </a:cubicBezTo>
                    <a:cubicBezTo>
                      <a:pt x="3977" y="6918"/>
                      <a:pt x="4680" y="6347"/>
                      <a:pt x="5406" y="5811"/>
                    </a:cubicBezTo>
                    <a:cubicBezTo>
                      <a:pt x="6610" y="6423"/>
                      <a:pt x="7972" y="6729"/>
                      <a:pt x="9318" y="6729"/>
                    </a:cubicBezTo>
                    <a:cubicBezTo>
                      <a:pt x="9543" y="6729"/>
                      <a:pt x="9767" y="6721"/>
                      <a:pt x="9990" y="6704"/>
                    </a:cubicBezTo>
                    <a:cubicBezTo>
                      <a:pt x="10037" y="6609"/>
                      <a:pt x="10085" y="6525"/>
                      <a:pt x="10109" y="6442"/>
                    </a:cubicBezTo>
                    <a:lnTo>
                      <a:pt x="10109" y="6442"/>
                    </a:lnTo>
                    <a:cubicBezTo>
                      <a:pt x="9831" y="6470"/>
                      <a:pt x="9552" y="6484"/>
                      <a:pt x="9273" y="6484"/>
                    </a:cubicBezTo>
                    <a:cubicBezTo>
                      <a:pt x="8016" y="6484"/>
                      <a:pt x="6752" y="6202"/>
                      <a:pt x="5632" y="5656"/>
                    </a:cubicBezTo>
                    <a:cubicBezTo>
                      <a:pt x="6084" y="5347"/>
                      <a:pt x="6525" y="5061"/>
                      <a:pt x="6977" y="4763"/>
                    </a:cubicBezTo>
                    <a:cubicBezTo>
                      <a:pt x="7192" y="4620"/>
                      <a:pt x="7430" y="4465"/>
                      <a:pt x="7668" y="4323"/>
                    </a:cubicBezTo>
                    <a:cubicBezTo>
                      <a:pt x="8414" y="4475"/>
                      <a:pt x="9172" y="4549"/>
                      <a:pt x="9920" y="4549"/>
                    </a:cubicBezTo>
                    <a:cubicBezTo>
                      <a:pt x="10223" y="4549"/>
                      <a:pt x="10525" y="4537"/>
                      <a:pt x="10823" y="4513"/>
                    </a:cubicBezTo>
                    <a:cubicBezTo>
                      <a:pt x="10859" y="4418"/>
                      <a:pt x="10871" y="4335"/>
                      <a:pt x="10906" y="4263"/>
                    </a:cubicBezTo>
                    <a:lnTo>
                      <a:pt x="10906" y="4263"/>
                    </a:lnTo>
                    <a:cubicBezTo>
                      <a:pt x="10568" y="4296"/>
                      <a:pt x="10227" y="4313"/>
                      <a:pt x="9886" y="4313"/>
                    </a:cubicBezTo>
                    <a:cubicBezTo>
                      <a:pt x="9245" y="4313"/>
                      <a:pt x="8603" y="4252"/>
                      <a:pt x="7966" y="4120"/>
                    </a:cubicBezTo>
                    <a:cubicBezTo>
                      <a:pt x="8430" y="3811"/>
                      <a:pt x="8882" y="3501"/>
                      <a:pt x="9299" y="3156"/>
                    </a:cubicBezTo>
                    <a:cubicBezTo>
                      <a:pt x="10311" y="2334"/>
                      <a:pt x="11037" y="1477"/>
                      <a:pt x="11514" y="548"/>
                    </a:cubicBezTo>
                    <a:cubicBezTo>
                      <a:pt x="11526" y="370"/>
                      <a:pt x="11549" y="191"/>
                      <a:pt x="115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4"/>
              <p:cNvSpPr/>
              <p:nvPr/>
            </p:nvSpPr>
            <p:spPr>
              <a:xfrm>
                <a:off x="3389700" y="2878950"/>
                <a:ext cx="380425" cy="239050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9562" extrusionOk="0">
                    <a:moveTo>
                      <a:pt x="6636" y="0"/>
                    </a:moveTo>
                    <a:cubicBezTo>
                      <a:pt x="4391" y="0"/>
                      <a:pt x="2122" y="697"/>
                      <a:pt x="0" y="1493"/>
                    </a:cubicBezTo>
                    <a:cubicBezTo>
                      <a:pt x="691" y="1814"/>
                      <a:pt x="1108" y="2565"/>
                      <a:pt x="1346" y="3303"/>
                    </a:cubicBezTo>
                    <a:cubicBezTo>
                      <a:pt x="1584" y="4053"/>
                      <a:pt x="1679" y="4839"/>
                      <a:pt x="1989" y="5553"/>
                    </a:cubicBezTo>
                    <a:cubicBezTo>
                      <a:pt x="2286" y="6267"/>
                      <a:pt x="2894" y="6934"/>
                      <a:pt x="3668" y="7006"/>
                    </a:cubicBezTo>
                    <a:cubicBezTo>
                      <a:pt x="3725" y="7012"/>
                      <a:pt x="3782" y="7014"/>
                      <a:pt x="3839" y="7014"/>
                    </a:cubicBezTo>
                    <a:cubicBezTo>
                      <a:pt x="4714" y="7014"/>
                      <a:pt x="5586" y="6352"/>
                      <a:pt x="6412" y="6352"/>
                    </a:cubicBezTo>
                    <a:cubicBezTo>
                      <a:pt x="6599" y="6352"/>
                      <a:pt x="6784" y="6386"/>
                      <a:pt x="6966" y="6470"/>
                    </a:cubicBezTo>
                    <a:cubicBezTo>
                      <a:pt x="7978" y="6946"/>
                      <a:pt x="7882" y="8518"/>
                      <a:pt x="8763" y="9208"/>
                    </a:cubicBezTo>
                    <a:cubicBezTo>
                      <a:pt x="9077" y="9459"/>
                      <a:pt x="9471" y="9561"/>
                      <a:pt x="9870" y="9561"/>
                    </a:cubicBezTo>
                    <a:cubicBezTo>
                      <a:pt x="10002" y="9561"/>
                      <a:pt x="10134" y="9550"/>
                      <a:pt x="10264" y="9530"/>
                    </a:cubicBezTo>
                    <a:cubicBezTo>
                      <a:pt x="10787" y="9434"/>
                      <a:pt x="11264" y="9196"/>
                      <a:pt x="11740" y="8970"/>
                    </a:cubicBezTo>
                    <a:cubicBezTo>
                      <a:pt x="12561" y="8565"/>
                      <a:pt x="13371" y="8196"/>
                      <a:pt x="14205" y="7803"/>
                    </a:cubicBezTo>
                    <a:cubicBezTo>
                      <a:pt x="14740" y="7529"/>
                      <a:pt x="15217" y="7279"/>
                      <a:pt x="15193" y="6613"/>
                    </a:cubicBezTo>
                    <a:cubicBezTo>
                      <a:pt x="15121" y="5279"/>
                      <a:pt x="14050" y="3755"/>
                      <a:pt x="13181" y="2815"/>
                    </a:cubicBezTo>
                    <a:cubicBezTo>
                      <a:pt x="11978" y="1505"/>
                      <a:pt x="10383" y="576"/>
                      <a:pt x="8656" y="207"/>
                    </a:cubicBezTo>
                    <a:cubicBezTo>
                      <a:pt x="7988" y="64"/>
                      <a:pt x="7313" y="0"/>
                      <a:pt x="6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4"/>
              <p:cNvSpPr/>
              <p:nvPr/>
            </p:nvSpPr>
            <p:spPr>
              <a:xfrm>
                <a:off x="3389100" y="2878450"/>
                <a:ext cx="379550" cy="238450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9538" extrusionOk="0">
                    <a:moveTo>
                      <a:pt x="6454" y="1"/>
                    </a:moveTo>
                    <a:cubicBezTo>
                      <a:pt x="7240" y="1322"/>
                      <a:pt x="7680" y="2858"/>
                      <a:pt x="7668" y="4394"/>
                    </a:cubicBezTo>
                    <a:cubicBezTo>
                      <a:pt x="7204" y="4120"/>
                      <a:pt x="6751" y="3847"/>
                      <a:pt x="6299" y="3573"/>
                    </a:cubicBezTo>
                    <a:cubicBezTo>
                      <a:pt x="6061" y="3430"/>
                      <a:pt x="5823" y="3287"/>
                      <a:pt x="5585" y="3144"/>
                    </a:cubicBezTo>
                    <a:cubicBezTo>
                      <a:pt x="5346" y="2096"/>
                      <a:pt x="4930" y="1120"/>
                      <a:pt x="4394" y="215"/>
                    </a:cubicBezTo>
                    <a:lnTo>
                      <a:pt x="4132" y="251"/>
                    </a:lnTo>
                    <a:cubicBezTo>
                      <a:pt x="4632" y="1084"/>
                      <a:pt x="5025" y="2001"/>
                      <a:pt x="5275" y="2954"/>
                    </a:cubicBezTo>
                    <a:cubicBezTo>
                      <a:pt x="4799" y="2668"/>
                      <a:pt x="4323" y="2394"/>
                      <a:pt x="3834" y="2156"/>
                    </a:cubicBezTo>
                    <a:cubicBezTo>
                      <a:pt x="2656" y="1608"/>
                      <a:pt x="1548" y="1311"/>
                      <a:pt x="524" y="1287"/>
                    </a:cubicBezTo>
                    <a:cubicBezTo>
                      <a:pt x="346" y="1346"/>
                      <a:pt x="179" y="1406"/>
                      <a:pt x="1" y="1477"/>
                    </a:cubicBezTo>
                    <a:cubicBezTo>
                      <a:pt x="48" y="1489"/>
                      <a:pt x="84" y="1525"/>
                      <a:pt x="108" y="1537"/>
                    </a:cubicBezTo>
                    <a:cubicBezTo>
                      <a:pt x="187" y="1533"/>
                      <a:pt x="267" y="1532"/>
                      <a:pt x="347" y="1532"/>
                    </a:cubicBezTo>
                    <a:cubicBezTo>
                      <a:pt x="1388" y="1532"/>
                      <a:pt x="2510" y="1818"/>
                      <a:pt x="3715" y="2382"/>
                    </a:cubicBezTo>
                    <a:cubicBezTo>
                      <a:pt x="4156" y="2596"/>
                      <a:pt x="4584" y="2835"/>
                      <a:pt x="5025" y="3085"/>
                    </a:cubicBezTo>
                    <a:cubicBezTo>
                      <a:pt x="4090" y="3346"/>
                      <a:pt x="3125" y="3469"/>
                      <a:pt x="2177" y="3469"/>
                    </a:cubicBezTo>
                    <a:cubicBezTo>
                      <a:pt x="1918" y="3469"/>
                      <a:pt x="1661" y="3460"/>
                      <a:pt x="1406" y="3442"/>
                    </a:cubicBezTo>
                    <a:lnTo>
                      <a:pt x="1406" y="3442"/>
                    </a:lnTo>
                    <a:cubicBezTo>
                      <a:pt x="1429" y="3525"/>
                      <a:pt x="1453" y="3608"/>
                      <a:pt x="1477" y="3692"/>
                    </a:cubicBezTo>
                    <a:cubicBezTo>
                      <a:pt x="1721" y="3710"/>
                      <a:pt x="1967" y="3719"/>
                      <a:pt x="2215" y="3719"/>
                    </a:cubicBezTo>
                    <a:cubicBezTo>
                      <a:pt x="3251" y="3719"/>
                      <a:pt x="4314" y="3561"/>
                      <a:pt x="5323" y="3263"/>
                    </a:cubicBezTo>
                    <a:cubicBezTo>
                      <a:pt x="5597" y="3430"/>
                      <a:pt x="5870" y="3608"/>
                      <a:pt x="6156" y="3775"/>
                    </a:cubicBezTo>
                    <a:cubicBezTo>
                      <a:pt x="6430" y="3954"/>
                      <a:pt x="6728" y="4120"/>
                      <a:pt x="7025" y="4311"/>
                    </a:cubicBezTo>
                    <a:cubicBezTo>
                      <a:pt x="5937" y="5329"/>
                      <a:pt x="4456" y="5878"/>
                      <a:pt x="2951" y="5878"/>
                    </a:cubicBezTo>
                    <a:cubicBezTo>
                      <a:pt x="2678" y="5878"/>
                      <a:pt x="2404" y="5860"/>
                      <a:pt x="2132" y="5823"/>
                    </a:cubicBezTo>
                    <a:lnTo>
                      <a:pt x="2132" y="5823"/>
                    </a:lnTo>
                    <a:cubicBezTo>
                      <a:pt x="2179" y="5918"/>
                      <a:pt x="2239" y="6002"/>
                      <a:pt x="2298" y="6097"/>
                    </a:cubicBezTo>
                    <a:cubicBezTo>
                      <a:pt x="2516" y="6120"/>
                      <a:pt x="2734" y="6131"/>
                      <a:pt x="2952" y="6131"/>
                    </a:cubicBezTo>
                    <a:cubicBezTo>
                      <a:pt x="4535" y="6131"/>
                      <a:pt x="6099" y="5530"/>
                      <a:pt x="7240" y="4442"/>
                    </a:cubicBezTo>
                    <a:cubicBezTo>
                      <a:pt x="7406" y="4549"/>
                      <a:pt x="7585" y="4632"/>
                      <a:pt x="7740" y="4740"/>
                    </a:cubicBezTo>
                    <a:cubicBezTo>
                      <a:pt x="8514" y="5168"/>
                      <a:pt x="9335" y="5537"/>
                      <a:pt x="10169" y="5859"/>
                    </a:cubicBezTo>
                    <a:cubicBezTo>
                      <a:pt x="9442" y="6466"/>
                      <a:pt x="8621" y="6990"/>
                      <a:pt x="7763" y="7371"/>
                    </a:cubicBezTo>
                    <a:cubicBezTo>
                      <a:pt x="7787" y="7442"/>
                      <a:pt x="7835" y="7526"/>
                      <a:pt x="7859" y="7597"/>
                    </a:cubicBezTo>
                    <a:cubicBezTo>
                      <a:pt x="8799" y="7180"/>
                      <a:pt x="9668" y="6633"/>
                      <a:pt x="10442" y="5954"/>
                    </a:cubicBezTo>
                    <a:cubicBezTo>
                      <a:pt x="10442" y="5954"/>
                      <a:pt x="10442" y="5942"/>
                      <a:pt x="10454" y="5942"/>
                    </a:cubicBezTo>
                    <a:cubicBezTo>
                      <a:pt x="11192" y="6204"/>
                      <a:pt x="11954" y="6454"/>
                      <a:pt x="12716" y="6633"/>
                    </a:cubicBezTo>
                    <a:cubicBezTo>
                      <a:pt x="11907" y="7859"/>
                      <a:pt x="10752" y="8871"/>
                      <a:pt x="9430" y="9502"/>
                    </a:cubicBezTo>
                    <a:cubicBezTo>
                      <a:pt x="9573" y="9526"/>
                      <a:pt x="9728" y="9538"/>
                      <a:pt x="9871" y="9538"/>
                    </a:cubicBezTo>
                    <a:cubicBezTo>
                      <a:pt x="11133" y="8871"/>
                      <a:pt x="12228" y="7871"/>
                      <a:pt x="12978" y="6668"/>
                    </a:cubicBezTo>
                    <a:cubicBezTo>
                      <a:pt x="13693" y="6835"/>
                      <a:pt x="14407" y="6954"/>
                      <a:pt x="15122" y="7026"/>
                    </a:cubicBezTo>
                    <a:cubicBezTo>
                      <a:pt x="15157" y="6954"/>
                      <a:pt x="15169" y="6883"/>
                      <a:pt x="15181" y="6787"/>
                    </a:cubicBezTo>
                    <a:cubicBezTo>
                      <a:pt x="14526" y="6716"/>
                      <a:pt x="13895" y="6609"/>
                      <a:pt x="13252" y="6478"/>
                    </a:cubicBezTo>
                    <a:cubicBezTo>
                      <a:pt x="13264" y="6383"/>
                      <a:pt x="13300" y="6299"/>
                      <a:pt x="13312" y="6204"/>
                    </a:cubicBezTo>
                    <a:cubicBezTo>
                      <a:pt x="13538" y="5002"/>
                      <a:pt x="13300" y="3632"/>
                      <a:pt x="12621" y="2311"/>
                    </a:cubicBezTo>
                    <a:cubicBezTo>
                      <a:pt x="12609" y="2263"/>
                      <a:pt x="12585" y="2215"/>
                      <a:pt x="12550" y="2180"/>
                    </a:cubicBezTo>
                    <a:cubicBezTo>
                      <a:pt x="12383" y="2025"/>
                      <a:pt x="12204" y="1882"/>
                      <a:pt x="12026" y="1739"/>
                    </a:cubicBezTo>
                    <a:lnTo>
                      <a:pt x="12026" y="1739"/>
                    </a:lnTo>
                    <a:cubicBezTo>
                      <a:pt x="12169" y="2001"/>
                      <a:pt x="12288" y="2227"/>
                      <a:pt x="12407" y="2442"/>
                    </a:cubicBezTo>
                    <a:cubicBezTo>
                      <a:pt x="13086" y="3823"/>
                      <a:pt x="13300" y="5240"/>
                      <a:pt x="13002" y="6454"/>
                    </a:cubicBezTo>
                    <a:cubicBezTo>
                      <a:pt x="12193" y="6264"/>
                      <a:pt x="11395" y="6037"/>
                      <a:pt x="10621" y="5752"/>
                    </a:cubicBezTo>
                    <a:cubicBezTo>
                      <a:pt x="10704" y="3930"/>
                      <a:pt x="10335" y="2096"/>
                      <a:pt x="9561" y="465"/>
                    </a:cubicBezTo>
                    <a:cubicBezTo>
                      <a:pt x="9454" y="430"/>
                      <a:pt x="9335" y="394"/>
                      <a:pt x="9228" y="358"/>
                    </a:cubicBezTo>
                    <a:lnTo>
                      <a:pt x="9228" y="358"/>
                    </a:lnTo>
                    <a:cubicBezTo>
                      <a:pt x="10049" y="2001"/>
                      <a:pt x="10454" y="3823"/>
                      <a:pt x="10359" y="5656"/>
                    </a:cubicBezTo>
                    <a:cubicBezTo>
                      <a:pt x="9514" y="5347"/>
                      <a:pt x="8692" y="4954"/>
                      <a:pt x="7906" y="4525"/>
                    </a:cubicBezTo>
                    <a:cubicBezTo>
                      <a:pt x="7954" y="2954"/>
                      <a:pt x="7525" y="1370"/>
                      <a:pt x="67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4"/>
              <p:cNvSpPr/>
              <p:nvPr/>
            </p:nvSpPr>
            <p:spPr>
              <a:xfrm>
                <a:off x="4126400" y="2961500"/>
                <a:ext cx="252725" cy="212550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8502" fill="none" extrusionOk="0">
                    <a:moveTo>
                      <a:pt x="953" y="8502"/>
                    </a:moveTo>
                    <a:cubicBezTo>
                      <a:pt x="500" y="7442"/>
                      <a:pt x="131" y="6323"/>
                      <a:pt x="72" y="5180"/>
                    </a:cubicBezTo>
                    <a:cubicBezTo>
                      <a:pt x="0" y="4037"/>
                      <a:pt x="262" y="2834"/>
                      <a:pt x="977" y="1941"/>
                    </a:cubicBezTo>
                    <a:cubicBezTo>
                      <a:pt x="1691" y="1048"/>
                      <a:pt x="2905" y="513"/>
                      <a:pt x="4037" y="775"/>
                    </a:cubicBezTo>
                    <a:cubicBezTo>
                      <a:pt x="5168" y="1048"/>
                      <a:pt x="6037" y="2239"/>
                      <a:pt x="5799" y="3370"/>
                    </a:cubicBezTo>
                    <a:cubicBezTo>
                      <a:pt x="5692" y="3846"/>
                      <a:pt x="5394" y="4287"/>
                      <a:pt x="4977" y="4525"/>
                    </a:cubicBezTo>
                    <a:cubicBezTo>
                      <a:pt x="4549" y="4763"/>
                      <a:pt x="4001" y="4763"/>
                      <a:pt x="3584" y="4501"/>
                    </a:cubicBezTo>
                    <a:cubicBezTo>
                      <a:pt x="3144" y="4216"/>
                      <a:pt x="2941" y="3680"/>
                      <a:pt x="2965" y="3168"/>
                    </a:cubicBezTo>
                    <a:cubicBezTo>
                      <a:pt x="3001" y="2668"/>
                      <a:pt x="3227" y="2191"/>
                      <a:pt x="3525" y="1775"/>
                    </a:cubicBezTo>
                    <a:cubicBezTo>
                      <a:pt x="4263" y="751"/>
                      <a:pt x="5489" y="108"/>
                      <a:pt x="6751" y="48"/>
                    </a:cubicBezTo>
                    <a:cubicBezTo>
                      <a:pt x="8013" y="1"/>
                      <a:pt x="9275" y="548"/>
                      <a:pt x="10109" y="150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4"/>
              <p:cNvSpPr/>
              <p:nvPr/>
            </p:nvSpPr>
            <p:spPr>
              <a:xfrm>
                <a:off x="3710575" y="3107475"/>
                <a:ext cx="1079925" cy="1011500"/>
              </a:xfrm>
              <a:custGeom>
                <a:avLst/>
                <a:gdLst/>
                <a:ahLst/>
                <a:cxnLst/>
                <a:rect l="l" t="t" r="r" b="b"/>
                <a:pathLst>
                  <a:path w="43197" h="40460" extrusionOk="0">
                    <a:moveTo>
                      <a:pt x="21311" y="0"/>
                    </a:moveTo>
                    <a:cubicBezTo>
                      <a:pt x="14564" y="0"/>
                      <a:pt x="7841" y="3403"/>
                      <a:pt x="3953" y="9640"/>
                    </a:cubicBezTo>
                    <a:cubicBezTo>
                      <a:pt x="2048" y="12688"/>
                      <a:pt x="941" y="16295"/>
                      <a:pt x="679" y="19915"/>
                    </a:cubicBezTo>
                    <a:cubicBezTo>
                      <a:pt x="0" y="29285"/>
                      <a:pt x="4810" y="36286"/>
                      <a:pt x="13026" y="39060"/>
                    </a:cubicBezTo>
                    <a:cubicBezTo>
                      <a:pt x="15701" y="39964"/>
                      <a:pt x="18698" y="40459"/>
                      <a:pt x="21716" y="40459"/>
                    </a:cubicBezTo>
                    <a:cubicBezTo>
                      <a:pt x="29429" y="40459"/>
                      <a:pt x="37271" y="37222"/>
                      <a:pt x="40172" y="29297"/>
                    </a:cubicBezTo>
                    <a:cubicBezTo>
                      <a:pt x="43196" y="21058"/>
                      <a:pt x="40744" y="10783"/>
                      <a:pt x="34350" y="5008"/>
                    </a:cubicBezTo>
                    <a:cubicBezTo>
                      <a:pt x="30600" y="1608"/>
                      <a:pt x="25950" y="0"/>
                      <a:pt x="213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4"/>
              <p:cNvSpPr/>
              <p:nvPr/>
            </p:nvSpPr>
            <p:spPr>
              <a:xfrm>
                <a:off x="4278500" y="3109450"/>
                <a:ext cx="426850" cy="954900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38196" extrusionOk="0">
                    <a:moveTo>
                      <a:pt x="441" y="0"/>
                    </a:moveTo>
                    <a:lnTo>
                      <a:pt x="441" y="0"/>
                    </a:lnTo>
                    <a:cubicBezTo>
                      <a:pt x="0" y="2739"/>
                      <a:pt x="679" y="5691"/>
                      <a:pt x="2441" y="7846"/>
                    </a:cubicBezTo>
                    <a:cubicBezTo>
                      <a:pt x="4692" y="10620"/>
                      <a:pt x="8335" y="12061"/>
                      <a:pt x="10311" y="15026"/>
                    </a:cubicBezTo>
                    <a:cubicBezTo>
                      <a:pt x="12085" y="17669"/>
                      <a:pt x="12157" y="21360"/>
                      <a:pt x="10478" y="24086"/>
                    </a:cubicBezTo>
                    <a:cubicBezTo>
                      <a:pt x="9668" y="25408"/>
                      <a:pt x="8478" y="26527"/>
                      <a:pt x="8061" y="28015"/>
                    </a:cubicBezTo>
                    <a:cubicBezTo>
                      <a:pt x="7513" y="29956"/>
                      <a:pt x="8406" y="31956"/>
                      <a:pt x="8871" y="33921"/>
                    </a:cubicBezTo>
                    <a:cubicBezTo>
                      <a:pt x="9192" y="35326"/>
                      <a:pt x="9299" y="36767"/>
                      <a:pt x="9192" y="38195"/>
                    </a:cubicBezTo>
                    <a:cubicBezTo>
                      <a:pt x="9966" y="37826"/>
                      <a:pt x="10728" y="37398"/>
                      <a:pt x="11442" y="36921"/>
                    </a:cubicBezTo>
                    <a:cubicBezTo>
                      <a:pt x="11597" y="36290"/>
                      <a:pt x="11692" y="35671"/>
                      <a:pt x="11752" y="35028"/>
                    </a:cubicBezTo>
                    <a:cubicBezTo>
                      <a:pt x="11978" y="32814"/>
                      <a:pt x="11776" y="30504"/>
                      <a:pt x="12633" y="28432"/>
                    </a:cubicBezTo>
                    <a:cubicBezTo>
                      <a:pt x="13359" y="26694"/>
                      <a:pt x="14776" y="25325"/>
                      <a:pt x="15550" y="23598"/>
                    </a:cubicBezTo>
                    <a:cubicBezTo>
                      <a:pt x="17074" y="20169"/>
                      <a:pt x="15681" y="16097"/>
                      <a:pt x="13443" y="13109"/>
                    </a:cubicBezTo>
                    <a:cubicBezTo>
                      <a:pt x="11157" y="10132"/>
                      <a:pt x="8121" y="7823"/>
                      <a:pt x="5704" y="4965"/>
                    </a:cubicBezTo>
                    <a:cubicBezTo>
                      <a:pt x="4549" y="3608"/>
                      <a:pt x="3560" y="2048"/>
                      <a:pt x="2906" y="393"/>
                    </a:cubicBezTo>
                    <a:cubicBezTo>
                      <a:pt x="2084" y="214"/>
                      <a:pt x="1263" y="83"/>
                      <a:pt x="4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4"/>
              <p:cNvSpPr/>
              <p:nvPr/>
            </p:nvSpPr>
            <p:spPr>
              <a:xfrm>
                <a:off x="3786175" y="3179975"/>
                <a:ext cx="364650" cy="931700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37268" extrusionOk="0">
                    <a:moveTo>
                      <a:pt x="7847" y="1"/>
                    </a:moveTo>
                    <a:lnTo>
                      <a:pt x="7847" y="1"/>
                    </a:lnTo>
                    <a:cubicBezTo>
                      <a:pt x="5394" y="1453"/>
                      <a:pt x="3203" y="3454"/>
                      <a:pt x="1477" y="5942"/>
                    </a:cubicBezTo>
                    <a:cubicBezTo>
                      <a:pt x="2013" y="7919"/>
                      <a:pt x="3465" y="9645"/>
                      <a:pt x="3644" y="11693"/>
                    </a:cubicBezTo>
                    <a:cubicBezTo>
                      <a:pt x="3906" y="14693"/>
                      <a:pt x="1441" y="17205"/>
                      <a:pt x="715" y="20122"/>
                    </a:cubicBezTo>
                    <a:cubicBezTo>
                      <a:pt x="1" y="22944"/>
                      <a:pt x="1013" y="25968"/>
                      <a:pt x="2632" y="28385"/>
                    </a:cubicBezTo>
                    <a:cubicBezTo>
                      <a:pt x="4275" y="30790"/>
                      <a:pt x="6501" y="32731"/>
                      <a:pt x="8585" y="34755"/>
                    </a:cubicBezTo>
                    <a:cubicBezTo>
                      <a:pt x="9061" y="35208"/>
                      <a:pt x="9526" y="35672"/>
                      <a:pt x="9978" y="36160"/>
                    </a:cubicBezTo>
                    <a:cubicBezTo>
                      <a:pt x="9990" y="36160"/>
                      <a:pt x="10002" y="36184"/>
                      <a:pt x="10037" y="36184"/>
                    </a:cubicBezTo>
                    <a:cubicBezTo>
                      <a:pt x="11478" y="36672"/>
                      <a:pt x="13014" y="37029"/>
                      <a:pt x="14586" y="37267"/>
                    </a:cubicBezTo>
                    <a:cubicBezTo>
                      <a:pt x="14467" y="35112"/>
                      <a:pt x="13705" y="32981"/>
                      <a:pt x="12335" y="31338"/>
                    </a:cubicBezTo>
                    <a:cubicBezTo>
                      <a:pt x="10704" y="29397"/>
                      <a:pt x="8323" y="28088"/>
                      <a:pt x="6978" y="25921"/>
                    </a:cubicBezTo>
                    <a:cubicBezTo>
                      <a:pt x="5454" y="23468"/>
                      <a:pt x="5585" y="20075"/>
                      <a:pt x="7311" y="17753"/>
                    </a:cubicBezTo>
                    <a:cubicBezTo>
                      <a:pt x="8013" y="16801"/>
                      <a:pt x="8942" y="16039"/>
                      <a:pt x="9716" y="15146"/>
                    </a:cubicBezTo>
                    <a:cubicBezTo>
                      <a:pt x="10490" y="14253"/>
                      <a:pt x="11145" y="13157"/>
                      <a:pt x="11109" y="11979"/>
                    </a:cubicBezTo>
                    <a:cubicBezTo>
                      <a:pt x="11050" y="10240"/>
                      <a:pt x="9585" y="8931"/>
                      <a:pt x="8644" y="7490"/>
                    </a:cubicBezTo>
                    <a:cubicBezTo>
                      <a:pt x="7240" y="5299"/>
                      <a:pt x="6966" y="2442"/>
                      <a:pt x="78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4"/>
              <p:cNvSpPr/>
              <p:nvPr/>
            </p:nvSpPr>
            <p:spPr>
              <a:xfrm>
                <a:off x="4065675" y="3113000"/>
                <a:ext cx="340550" cy="1005225"/>
              </a:xfrm>
              <a:custGeom>
                <a:avLst/>
                <a:gdLst/>
                <a:ahLst/>
                <a:cxnLst/>
                <a:rect l="l" t="t" r="r" b="b"/>
                <a:pathLst>
                  <a:path w="13622" h="40209" extrusionOk="0">
                    <a:moveTo>
                      <a:pt x="4108" y="1"/>
                    </a:moveTo>
                    <a:cubicBezTo>
                      <a:pt x="3096" y="144"/>
                      <a:pt x="2108" y="370"/>
                      <a:pt x="1132" y="680"/>
                    </a:cubicBezTo>
                    <a:cubicBezTo>
                      <a:pt x="727" y="1585"/>
                      <a:pt x="465" y="2561"/>
                      <a:pt x="358" y="3537"/>
                    </a:cubicBezTo>
                    <a:cubicBezTo>
                      <a:pt x="60" y="6180"/>
                      <a:pt x="870" y="8895"/>
                      <a:pt x="2548" y="10955"/>
                    </a:cubicBezTo>
                    <a:cubicBezTo>
                      <a:pt x="3632" y="12276"/>
                      <a:pt x="5120" y="13443"/>
                      <a:pt x="5406" y="15134"/>
                    </a:cubicBezTo>
                    <a:cubicBezTo>
                      <a:pt x="5739" y="17098"/>
                      <a:pt x="4299" y="18896"/>
                      <a:pt x="2918" y="20349"/>
                    </a:cubicBezTo>
                    <a:cubicBezTo>
                      <a:pt x="1536" y="21789"/>
                      <a:pt x="0" y="23432"/>
                      <a:pt x="72" y="25433"/>
                    </a:cubicBezTo>
                    <a:cubicBezTo>
                      <a:pt x="131" y="26897"/>
                      <a:pt x="1084" y="28171"/>
                      <a:pt x="2191" y="29136"/>
                    </a:cubicBezTo>
                    <a:cubicBezTo>
                      <a:pt x="3287" y="30112"/>
                      <a:pt x="4572" y="30838"/>
                      <a:pt x="5656" y="31814"/>
                    </a:cubicBezTo>
                    <a:cubicBezTo>
                      <a:pt x="7966" y="33898"/>
                      <a:pt x="9061" y="37113"/>
                      <a:pt x="8835" y="40208"/>
                    </a:cubicBezTo>
                    <a:cubicBezTo>
                      <a:pt x="9537" y="40173"/>
                      <a:pt x="10228" y="40113"/>
                      <a:pt x="10895" y="40018"/>
                    </a:cubicBezTo>
                    <a:cubicBezTo>
                      <a:pt x="12145" y="38268"/>
                      <a:pt x="13288" y="36303"/>
                      <a:pt x="12978" y="34196"/>
                    </a:cubicBezTo>
                    <a:cubicBezTo>
                      <a:pt x="12526" y="31243"/>
                      <a:pt x="9287" y="29076"/>
                      <a:pt x="9406" y="26088"/>
                    </a:cubicBezTo>
                    <a:cubicBezTo>
                      <a:pt x="9537" y="23182"/>
                      <a:pt x="12764" y="21301"/>
                      <a:pt x="13288" y="18444"/>
                    </a:cubicBezTo>
                    <a:cubicBezTo>
                      <a:pt x="13621" y="16670"/>
                      <a:pt x="12776" y="14848"/>
                      <a:pt x="11669" y="13443"/>
                    </a:cubicBezTo>
                    <a:cubicBezTo>
                      <a:pt x="10538" y="12026"/>
                      <a:pt x="9109" y="10895"/>
                      <a:pt x="7918" y="9538"/>
                    </a:cubicBezTo>
                    <a:cubicBezTo>
                      <a:pt x="5596" y="6919"/>
                      <a:pt x="4287" y="3478"/>
                      <a:pt x="4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4"/>
              <p:cNvSpPr/>
              <p:nvPr/>
            </p:nvSpPr>
            <p:spPr>
              <a:xfrm>
                <a:off x="4546975" y="3308575"/>
                <a:ext cx="175050" cy="42715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7086" fill="none" extrusionOk="0">
                    <a:moveTo>
                      <a:pt x="1" y="0"/>
                    </a:moveTo>
                    <a:cubicBezTo>
                      <a:pt x="2549" y="1941"/>
                      <a:pt x="4525" y="4620"/>
                      <a:pt x="5644" y="7620"/>
                    </a:cubicBezTo>
                    <a:cubicBezTo>
                      <a:pt x="6764" y="10633"/>
                      <a:pt x="7002" y="13954"/>
                      <a:pt x="6311" y="1708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4"/>
              <p:cNvSpPr/>
              <p:nvPr/>
            </p:nvSpPr>
            <p:spPr>
              <a:xfrm>
                <a:off x="4670800" y="3797625"/>
                <a:ext cx="158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430" fill="none" extrusionOk="0">
                    <a:moveTo>
                      <a:pt x="632" y="0"/>
                    </a:moveTo>
                    <a:lnTo>
                      <a:pt x="1" y="1429"/>
                    </a:ln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4"/>
              <p:cNvSpPr/>
              <p:nvPr/>
            </p:nvSpPr>
            <p:spPr>
              <a:xfrm>
                <a:off x="4056450" y="3986625"/>
                <a:ext cx="353350" cy="83075"/>
              </a:xfrm>
              <a:custGeom>
                <a:avLst/>
                <a:gdLst/>
                <a:ahLst/>
                <a:cxnLst/>
                <a:rect l="l" t="t" r="r" b="b"/>
                <a:pathLst>
                  <a:path w="14134" h="3323" fill="none" extrusionOk="0">
                    <a:moveTo>
                      <a:pt x="0" y="1"/>
                    </a:moveTo>
                    <a:cubicBezTo>
                      <a:pt x="1917" y="1620"/>
                      <a:pt x="4299" y="2668"/>
                      <a:pt x="6799" y="2989"/>
                    </a:cubicBezTo>
                    <a:cubicBezTo>
                      <a:pt x="9287" y="3323"/>
                      <a:pt x="11859" y="2906"/>
                      <a:pt x="14133" y="1834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4"/>
              <p:cNvSpPr/>
              <p:nvPr/>
            </p:nvSpPr>
            <p:spPr>
              <a:xfrm>
                <a:off x="3808800" y="3258800"/>
                <a:ext cx="290825" cy="472900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18916" extrusionOk="0">
                    <a:moveTo>
                      <a:pt x="8256" y="0"/>
                    </a:moveTo>
                    <a:cubicBezTo>
                      <a:pt x="7509" y="0"/>
                      <a:pt x="6753" y="305"/>
                      <a:pt x="6073" y="789"/>
                    </a:cubicBezTo>
                    <a:cubicBezTo>
                      <a:pt x="3834" y="2408"/>
                      <a:pt x="2191" y="5123"/>
                      <a:pt x="1179" y="7647"/>
                    </a:cubicBezTo>
                    <a:cubicBezTo>
                      <a:pt x="810" y="8587"/>
                      <a:pt x="524" y="9552"/>
                      <a:pt x="346" y="10528"/>
                    </a:cubicBezTo>
                    <a:cubicBezTo>
                      <a:pt x="0" y="12457"/>
                      <a:pt x="36" y="14457"/>
                      <a:pt x="465" y="16374"/>
                    </a:cubicBezTo>
                    <a:cubicBezTo>
                      <a:pt x="703" y="17434"/>
                      <a:pt x="1227" y="18636"/>
                      <a:pt x="2286" y="18874"/>
                    </a:cubicBezTo>
                    <a:cubicBezTo>
                      <a:pt x="2410" y="18902"/>
                      <a:pt x="2533" y="18915"/>
                      <a:pt x="2656" y="18915"/>
                    </a:cubicBezTo>
                    <a:cubicBezTo>
                      <a:pt x="3375" y="18915"/>
                      <a:pt x="4078" y="18475"/>
                      <a:pt x="4668" y="18017"/>
                    </a:cubicBezTo>
                    <a:cubicBezTo>
                      <a:pt x="8597" y="14969"/>
                      <a:pt x="11133" y="10219"/>
                      <a:pt x="11514" y="5278"/>
                    </a:cubicBezTo>
                    <a:cubicBezTo>
                      <a:pt x="11633" y="3730"/>
                      <a:pt x="11240" y="1741"/>
                      <a:pt x="10025" y="682"/>
                    </a:cubicBezTo>
                    <a:cubicBezTo>
                      <a:pt x="9473" y="204"/>
                      <a:pt x="8868" y="0"/>
                      <a:pt x="8256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4"/>
              <p:cNvSpPr/>
              <p:nvPr/>
            </p:nvSpPr>
            <p:spPr>
              <a:xfrm>
                <a:off x="6207025" y="2606575"/>
                <a:ext cx="634025" cy="1006750"/>
              </a:xfrm>
              <a:custGeom>
                <a:avLst/>
                <a:gdLst/>
                <a:ahLst/>
                <a:cxnLst/>
                <a:rect l="l" t="t" r="r" b="b"/>
                <a:pathLst>
                  <a:path w="25361" h="40270" extrusionOk="0">
                    <a:moveTo>
                      <a:pt x="19342" y="1"/>
                    </a:moveTo>
                    <a:cubicBezTo>
                      <a:pt x="17910" y="1"/>
                      <a:pt x="16505" y="542"/>
                      <a:pt x="15609" y="1672"/>
                    </a:cubicBezTo>
                    <a:cubicBezTo>
                      <a:pt x="14430" y="3137"/>
                      <a:pt x="14264" y="5244"/>
                      <a:pt x="13049" y="6685"/>
                    </a:cubicBezTo>
                    <a:cubicBezTo>
                      <a:pt x="11335" y="8709"/>
                      <a:pt x="8001" y="8959"/>
                      <a:pt x="6703" y="11257"/>
                    </a:cubicBezTo>
                    <a:cubicBezTo>
                      <a:pt x="4941" y="14388"/>
                      <a:pt x="8418" y="18472"/>
                      <a:pt x="7001" y="21794"/>
                    </a:cubicBezTo>
                    <a:cubicBezTo>
                      <a:pt x="6287" y="23485"/>
                      <a:pt x="4524" y="24413"/>
                      <a:pt x="3191" y="25675"/>
                    </a:cubicBezTo>
                    <a:cubicBezTo>
                      <a:pt x="1048" y="27711"/>
                      <a:pt x="0" y="30843"/>
                      <a:pt x="476" y="33760"/>
                    </a:cubicBezTo>
                    <a:cubicBezTo>
                      <a:pt x="1165" y="38045"/>
                      <a:pt x="4267" y="40269"/>
                      <a:pt x="7778" y="40269"/>
                    </a:cubicBezTo>
                    <a:cubicBezTo>
                      <a:pt x="9545" y="40269"/>
                      <a:pt x="11415" y="39706"/>
                      <a:pt x="13133" y="38558"/>
                    </a:cubicBezTo>
                    <a:cubicBezTo>
                      <a:pt x="15264" y="37165"/>
                      <a:pt x="16752" y="34819"/>
                      <a:pt x="17145" y="32307"/>
                    </a:cubicBezTo>
                    <a:cubicBezTo>
                      <a:pt x="17383" y="30712"/>
                      <a:pt x="17264" y="28950"/>
                      <a:pt x="18276" y="27699"/>
                    </a:cubicBezTo>
                    <a:cubicBezTo>
                      <a:pt x="19717" y="25937"/>
                      <a:pt x="22765" y="26128"/>
                      <a:pt x="24015" y="24223"/>
                    </a:cubicBezTo>
                    <a:cubicBezTo>
                      <a:pt x="25015" y="22699"/>
                      <a:pt x="24301" y="20651"/>
                      <a:pt x="23396" y="19079"/>
                    </a:cubicBezTo>
                    <a:cubicBezTo>
                      <a:pt x="22479" y="17508"/>
                      <a:pt x="21336" y="15865"/>
                      <a:pt x="21538" y="14055"/>
                    </a:cubicBezTo>
                    <a:cubicBezTo>
                      <a:pt x="21753" y="12293"/>
                      <a:pt x="23134" y="10971"/>
                      <a:pt x="23991" y="9435"/>
                    </a:cubicBezTo>
                    <a:cubicBezTo>
                      <a:pt x="25360" y="6947"/>
                      <a:pt x="25158" y="3542"/>
                      <a:pt x="23170" y="1518"/>
                    </a:cubicBezTo>
                    <a:cubicBezTo>
                      <a:pt x="22173" y="521"/>
                      <a:pt x="20745" y="1"/>
                      <a:pt x="193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4"/>
              <p:cNvSpPr/>
              <p:nvPr/>
            </p:nvSpPr>
            <p:spPr>
              <a:xfrm>
                <a:off x="6374600" y="2774875"/>
                <a:ext cx="308975" cy="729875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29195" fill="none" extrusionOk="0">
                    <a:moveTo>
                      <a:pt x="12359" y="1"/>
                    </a:moveTo>
                    <a:cubicBezTo>
                      <a:pt x="9906" y="10323"/>
                      <a:pt x="5715" y="20241"/>
                      <a:pt x="0" y="2919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4"/>
              <p:cNvSpPr/>
              <p:nvPr/>
            </p:nvSpPr>
            <p:spPr>
              <a:xfrm>
                <a:off x="6487400" y="2916850"/>
                <a:ext cx="94975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7181" fill="none" extrusionOk="0">
                    <a:moveTo>
                      <a:pt x="1" y="1"/>
                    </a:moveTo>
                    <a:cubicBezTo>
                      <a:pt x="310" y="2751"/>
                      <a:pt x="1703" y="5371"/>
                      <a:pt x="3799" y="718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4"/>
              <p:cNvSpPr/>
              <p:nvPr/>
            </p:nvSpPr>
            <p:spPr>
              <a:xfrm>
                <a:off x="6555275" y="3096050"/>
                <a:ext cx="14587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87" fill="none" extrusionOk="0">
                    <a:moveTo>
                      <a:pt x="0" y="2715"/>
                    </a:moveTo>
                    <a:cubicBezTo>
                      <a:pt x="2215" y="2786"/>
                      <a:pt x="4441" y="1762"/>
                      <a:pt x="5834" y="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4"/>
              <p:cNvSpPr/>
              <p:nvPr/>
            </p:nvSpPr>
            <p:spPr>
              <a:xfrm>
                <a:off x="6383525" y="3267500"/>
                <a:ext cx="53600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71" fill="none" extrusionOk="0">
                    <a:moveTo>
                      <a:pt x="0" y="0"/>
                    </a:moveTo>
                    <a:cubicBezTo>
                      <a:pt x="239" y="1929"/>
                      <a:pt x="989" y="3810"/>
                      <a:pt x="2144" y="537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4"/>
              <p:cNvSpPr/>
              <p:nvPr/>
            </p:nvSpPr>
            <p:spPr>
              <a:xfrm>
                <a:off x="6415675" y="3413350"/>
                <a:ext cx="1253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525" fill="none" extrusionOk="0">
                    <a:moveTo>
                      <a:pt x="0" y="1167"/>
                    </a:moveTo>
                    <a:cubicBezTo>
                      <a:pt x="1739" y="1524"/>
                      <a:pt x="3620" y="1084"/>
                      <a:pt x="5013" y="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4"/>
              <p:cNvSpPr/>
              <p:nvPr/>
            </p:nvSpPr>
            <p:spPr>
              <a:xfrm>
                <a:off x="6225475" y="2607325"/>
                <a:ext cx="615875" cy="899225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35969" extrusionOk="0">
                    <a:moveTo>
                      <a:pt x="18604" y="1"/>
                    </a:moveTo>
                    <a:cubicBezTo>
                      <a:pt x="17170" y="1"/>
                      <a:pt x="15761" y="542"/>
                      <a:pt x="14871" y="1666"/>
                    </a:cubicBezTo>
                    <a:cubicBezTo>
                      <a:pt x="13692" y="3143"/>
                      <a:pt x="13526" y="5238"/>
                      <a:pt x="12311" y="6679"/>
                    </a:cubicBezTo>
                    <a:cubicBezTo>
                      <a:pt x="10609" y="8691"/>
                      <a:pt x="7263" y="8941"/>
                      <a:pt x="5965" y="11251"/>
                    </a:cubicBezTo>
                    <a:cubicBezTo>
                      <a:pt x="4203" y="14394"/>
                      <a:pt x="7680" y="18466"/>
                      <a:pt x="6263" y="21788"/>
                    </a:cubicBezTo>
                    <a:cubicBezTo>
                      <a:pt x="5549" y="23466"/>
                      <a:pt x="3786" y="24407"/>
                      <a:pt x="2453" y="25669"/>
                    </a:cubicBezTo>
                    <a:cubicBezTo>
                      <a:pt x="1298" y="26776"/>
                      <a:pt x="453" y="28205"/>
                      <a:pt x="0" y="29753"/>
                    </a:cubicBezTo>
                    <a:cubicBezTo>
                      <a:pt x="393" y="29217"/>
                      <a:pt x="834" y="28705"/>
                      <a:pt x="1310" y="28265"/>
                    </a:cubicBezTo>
                    <a:cubicBezTo>
                      <a:pt x="2846" y="26800"/>
                      <a:pt x="4679" y="25705"/>
                      <a:pt x="6191" y="24240"/>
                    </a:cubicBezTo>
                    <a:cubicBezTo>
                      <a:pt x="7715" y="22788"/>
                      <a:pt x="8966" y="20811"/>
                      <a:pt x="8799" y="18704"/>
                    </a:cubicBezTo>
                    <a:cubicBezTo>
                      <a:pt x="8644" y="16644"/>
                      <a:pt x="7180" y="14656"/>
                      <a:pt x="7751" y="12668"/>
                    </a:cubicBezTo>
                    <a:cubicBezTo>
                      <a:pt x="8108" y="11429"/>
                      <a:pt x="9180" y="10548"/>
                      <a:pt x="10275" y="9881"/>
                    </a:cubicBezTo>
                    <a:cubicBezTo>
                      <a:pt x="11359" y="9215"/>
                      <a:pt x="12549" y="8667"/>
                      <a:pt x="13430" y="7726"/>
                    </a:cubicBezTo>
                    <a:cubicBezTo>
                      <a:pt x="14383" y="6726"/>
                      <a:pt x="14871" y="5393"/>
                      <a:pt x="15597" y="4214"/>
                    </a:cubicBezTo>
                    <a:cubicBezTo>
                      <a:pt x="16312" y="3054"/>
                      <a:pt x="17442" y="1975"/>
                      <a:pt x="18794" y="1975"/>
                    </a:cubicBezTo>
                    <a:cubicBezTo>
                      <a:pt x="18816" y="1975"/>
                      <a:pt x="18838" y="1975"/>
                      <a:pt x="18860" y="1976"/>
                    </a:cubicBezTo>
                    <a:cubicBezTo>
                      <a:pt x="20539" y="2023"/>
                      <a:pt x="21765" y="3797"/>
                      <a:pt x="21836" y="5476"/>
                    </a:cubicBezTo>
                    <a:cubicBezTo>
                      <a:pt x="21908" y="7155"/>
                      <a:pt x="21146" y="8750"/>
                      <a:pt x="20431" y="10286"/>
                    </a:cubicBezTo>
                    <a:cubicBezTo>
                      <a:pt x="19741" y="11810"/>
                      <a:pt x="19050" y="13465"/>
                      <a:pt x="19288" y="15132"/>
                    </a:cubicBezTo>
                    <a:cubicBezTo>
                      <a:pt x="19503" y="16585"/>
                      <a:pt x="20348" y="17835"/>
                      <a:pt x="20967" y="19156"/>
                    </a:cubicBezTo>
                    <a:cubicBezTo>
                      <a:pt x="21598" y="20478"/>
                      <a:pt x="21967" y="22085"/>
                      <a:pt x="21229" y="23336"/>
                    </a:cubicBezTo>
                    <a:cubicBezTo>
                      <a:pt x="20360" y="24788"/>
                      <a:pt x="18383" y="25133"/>
                      <a:pt x="17086" y="26241"/>
                    </a:cubicBezTo>
                    <a:cubicBezTo>
                      <a:pt x="15193" y="27800"/>
                      <a:pt x="15109" y="30634"/>
                      <a:pt x="15133" y="33111"/>
                    </a:cubicBezTo>
                    <a:cubicBezTo>
                      <a:pt x="15133" y="34039"/>
                      <a:pt x="15121" y="35016"/>
                      <a:pt x="14978" y="35968"/>
                    </a:cubicBezTo>
                    <a:cubicBezTo>
                      <a:pt x="15705" y="34873"/>
                      <a:pt x="16193" y="33623"/>
                      <a:pt x="16407" y="32313"/>
                    </a:cubicBezTo>
                    <a:cubicBezTo>
                      <a:pt x="16645" y="30717"/>
                      <a:pt x="16502" y="28931"/>
                      <a:pt x="17538" y="27693"/>
                    </a:cubicBezTo>
                    <a:cubicBezTo>
                      <a:pt x="18979" y="25943"/>
                      <a:pt x="22027" y="26133"/>
                      <a:pt x="23277" y="24228"/>
                    </a:cubicBezTo>
                    <a:cubicBezTo>
                      <a:pt x="24277" y="22716"/>
                      <a:pt x="23575" y="20657"/>
                      <a:pt x="22658" y="19085"/>
                    </a:cubicBezTo>
                    <a:cubicBezTo>
                      <a:pt x="21741" y="17501"/>
                      <a:pt x="20598" y="15847"/>
                      <a:pt x="20800" y="14049"/>
                    </a:cubicBezTo>
                    <a:cubicBezTo>
                      <a:pt x="21003" y="12310"/>
                      <a:pt x="22396" y="10989"/>
                      <a:pt x="23253" y="9441"/>
                    </a:cubicBezTo>
                    <a:cubicBezTo>
                      <a:pt x="24634" y="6953"/>
                      <a:pt x="24444" y="3547"/>
                      <a:pt x="22432" y="1523"/>
                    </a:cubicBezTo>
                    <a:cubicBezTo>
                      <a:pt x="21441" y="521"/>
                      <a:pt x="20010" y="1"/>
                      <a:pt x="18604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4"/>
              <p:cNvSpPr/>
              <p:nvPr/>
            </p:nvSpPr>
            <p:spPr>
              <a:xfrm>
                <a:off x="6554425" y="2856700"/>
                <a:ext cx="75575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4297" extrusionOk="0">
                    <a:moveTo>
                      <a:pt x="1480" y="0"/>
                    </a:moveTo>
                    <a:cubicBezTo>
                      <a:pt x="115" y="0"/>
                      <a:pt x="0" y="2656"/>
                      <a:pt x="106" y="3478"/>
                    </a:cubicBezTo>
                    <a:cubicBezTo>
                      <a:pt x="153" y="3824"/>
                      <a:pt x="284" y="4228"/>
                      <a:pt x="630" y="4288"/>
                    </a:cubicBezTo>
                    <a:cubicBezTo>
                      <a:pt x="660" y="4294"/>
                      <a:pt x="690" y="4297"/>
                      <a:pt x="719" y="4297"/>
                    </a:cubicBezTo>
                    <a:cubicBezTo>
                      <a:pt x="977" y="4297"/>
                      <a:pt x="1196" y="4074"/>
                      <a:pt x="1356" y="3871"/>
                    </a:cubicBezTo>
                    <a:cubicBezTo>
                      <a:pt x="1796" y="3276"/>
                      <a:pt x="3023" y="61"/>
                      <a:pt x="1535" y="2"/>
                    </a:cubicBezTo>
                    <a:cubicBezTo>
                      <a:pt x="1516" y="1"/>
                      <a:pt x="1498" y="0"/>
                      <a:pt x="1480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4"/>
              <p:cNvSpPr/>
              <p:nvPr/>
            </p:nvSpPr>
            <p:spPr>
              <a:xfrm>
                <a:off x="4822900" y="2198275"/>
                <a:ext cx="391250" cy="341750"/>
              </a:xfrm>
              <a:custGeom>
                <a:avLst/>
                <a:gdLst/>
                <a:ahLst/>
                <a:cxnLst/>
                <a:rect l="l" t="t" r="r" b="b"/>
                <a:pathLst>
                  <a:path w="15650" h="13670" extrusionOk="0">
                    <a:moveTo>
                      <a:pt x="9916" y="1"/>
                    </a:moveTo>
                    <a:cubicBezTo>
                      <a:pt x="9708" y="1"/>
                      <a:pt x="9495" y="9"/>
                      <a:pt x="9276" y="26"/>
                    </a:cubicBezTo>
                    <a:cubicBezTo>
                      <a:pt x="6454" y="228"/>
                      <a:pt x="3466" y="1431"/>
                      <a:pt x="1751" y="3788"/>
                    </a:cubicBezTo>
                    <a:cubicBezTo>
                      <a:pt x="418" y="5622"/>
                      <a:pt x="1" y="8194"/>
                      <a:pt x="1049" y="10206"/>
                    </a:cubicBezTo>
                    <a:cubicBezTo>
                      <a:pt x="1930" y="11896"/>
                      <a:pt x="3716" y="12980"/>
                      <a:pt x="5561" y="13432"/>
                    </a:cubicBezTo>
                    <a:cubicBezTo>
                      <a:pt x="6229" y="13593"/>
                      <a:pt x="6903" y="13670"/>
                      <a:pt x="7570" y="13670"/>
                    </a:cubicBezTo>
                    <a:cubicBezTo>
                      <a:pt x="11608" y="13670"/>
                      <a:pt x="15350" y="10838"/>
                      <a:pt x="15503" y="6515"/>
                    </a:cubicBezTo>
                    <a:cubicBezTo>
                      <a:pt x="15650" y="2713"/>
                      <a:pt x="13679" y="1"/>
                      <a:pt x="9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4"/>
              <p:cNvSpPr/>
              <p:nvPr/>
            </p:nvSpPr>
            <p:spPr>
              <a:xfrm>
                <a:off x="4938400" y="2156050"/>
                <a:ext cx="16790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5144" extrusionOk="0">
                    <a:moveTo>
                      <a:pt x="3989" y="0"/>
                    </a:moveTo>
                    <a:cubicBezTo>
                      <a:pt x="3632" y="346"/>
                      <a:pt x="3382" y="762"/>
                      <a:pt x="3215" y="1215"/>
                    </a:cubicBezTo>
                    <a:cubicBezTo>
                      <a:pt x="2920" y="708"/>
                      <a:pt x="2325" y="352"/>
                      <a:pt x="1713" y="352"/>
                    </a:cubicBezTo>
                    <a:cubicBezTo>
                      <a:pt x="1634" y="352"/>
                      <a:pt x="1555" y="357"/>
                      <a:pt x="1477" y="370"/>
                    </a:cubicBezTo>
                    <a:cubicBezTo>
                      <a:pt x="1989" y="834"/>
                      <a:pt x="2299" y="1513"/>
                      <a:pt x="2310" y="2203"/>
                    </a:cubicBezTo>
                    <a:cubicBezTo>
                      <a:pt x="1721" y="1908"/>
                      <a:pt x="1066" y="1768"/>
                      <a:pt x="414" y="1768"/>
                    </a:cubicBezTo>
                    <a:cubicBezTo>
                      <a:pt x="276" y="1768"/>
                      <a:pt x="138" y="1774"/>
                      <a:pt x="1" y="1786"/>
                    </a:cubicBezTo>
                    <a:cubicBezTo>
                      <a:pt x="143" y="2263"/>
                      <a:pt x="465" y="2691"/>
                      <a:pt x="905" y="2941"/>
                    </a:cubicBezTo>
                    <a:cubicBezTo>
                      <a:pt x="1202" y="3118"/>
                      <a:pt x="1542" y="3202"/>
                      <a:pt x="1882" y="3202"/>
                    </a:cubicBezTo>
                    <a:cubicBezTo>
                      <a:pt x="2046" y="3202"/>
                      <a:pt x="2211" y="3183"/>
                      <a:pt x="2370" y="3144"/>
                    </a:cubicBezTo>
                    <a:lnTo>
                      <a:pt x="2370" y="3144"/>
                    </a:lnTo>
                    <a:cubicBezTo>
                      <a:pt x="1858" y="3656"/>
                      <a:pt x="1608" y="4418"/>
                      <a:pt x="1727" y="5132"/>
                    </a:cubicBezTo>
                    <a:cubicBezTo>
                      <a:pt x="1787" y="5140"/>
                      <a:pt x="1846" y="5143"/>
                      <a:pt x="1905" y="5143"/>
                    </a:cubicBezTo>
                    <a:cubicBezTo>
                      <a:pt x="2582" y="5143"/>
                      <a:pt x="3231" y="4658"/>
                      <a:pt x="3406" y="4001"/>
                    </a:cubicBezTo>
                    <a:cubicBezTo>
                      <a:pt x="3680" y="4489"/>
                      <a:pt x="4120" y="4894"/>
                      <a:pt x="4656" y="5073"/>
                    </a:cubicBezTo>
                    <a:cubicBezTo>
                      <a:pt x="4739" y="5102"/>
                      <a:pt x="4832" y="5126"/>
                      <a:pt x="4918" y="5126"/>
                    </a:cubicBezTo>
                    <a:cubicBezTo>
                      <a:pt x="5004" y="5126"/>
                      <a:pt x="5085" y="5102"/>
                      <a:pt x="5144" y="5037"/>
                    </a:cubicBezTo>
                    <a:cubicBezTo>
                      <a:pt x="5227" y="4942"/>
                      <a:pt x="5227" y="4787"/>
                      <a:pt x="5204" y="4656"/>
                    </a:cubicBezTo>
                    <a:cubicBezTo>
                      <a:pt x="5096" y="4180"/>
                      <a:pt x="4858" y="3715"/>
                      <a:pt x="4489" y="3394"/>
                    </a:cubicBezTo>
                    <a:cubicBezTo>
                      <a:pt x="5382" y="3322"/>
                      <a:pt x="6239" y="2810"/>
                      <a:pt x="6716" y="2036"/>
                    </a:cubicBezTo>
                    <a:lnTo>
                      <a:pt x="6716" y="2036"/>
                    </a:lnTo>
                    <a:cubicBezTo>
                      <a:pt x="5942" y="2132"/>
                      <a:pt x="5180" y="2227"/>
                      <a:pt x="4406" y="2322"/>
                    </a:cubicBezTo>
                    <a:cubicBezTo>
                      <a:pt x="4632" y="1548"/>
                      <a:pt x="4465" y="655"/>
                      <a:pt x="39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4"/>
              <p:cNvSpPr/>
              <p:nvPr/>
            </p:nvSpPr>
            <p:spPr>
              <a:xfrm>
                <a:off x="4865475" y="2275400"/>
                <a:ext cx="11967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6837" extrusionOk="0">
                    <a:moveTo>
                      <a:pt x="2411" y="1"/>
                    </a:moveTo>
                    <a:cubicBezTo>
                      <a:pt x="1192" y="1"/>
                      <a:pt x="385" y="1464"/>
                      <a:pt x="179" y="2573"/>
                    </a:cubicBezTo>
                    <a:cubicBezTo>
                      <a:pt x="1" y="3561"/>
                      <a:pt x="132" y="4620"/>
                      <a:pt x="584" y="5513"/>
                    </a:cubicBezTo>
                    <a:cubicBezTo>
                      <a:pt x="917" y="6168"/>
                      <a:pt x="1489" y="6787"/>
                      <a:pt x="2215" y="6835"/>
                    </a:cubicBezTo>
                    <a:cubicBezTo>
                      <a:pt x="2234" y="6836"/>
                      <a:pt x="2252" y="6836"/>
                      <a:pt x="2271" y="6836"/>
                    </a:cubicBezTo>
                    <a:cubicBezTo>
                      <a:pt x="2822" y="6836"/>
                      <a:pt x="3346" y="6499"/>
                      <a:pt x="3680" y="6073"/>
                    </a:cubicBezTo>
                    <a:cubicBezTo>
                      <a:pt x="4025" y="5621"/>
                      <a:pt x="4203" y="5061"/>
                      <a:pt x="4334" y="4513"/>
                    </a:cubicBezTo>
                    <a:cubicBezTo>
                      <a:pt x="4704" y="3025"/>
                      <a:pt x="4787" y="775"/>
                      <a:pt x="3025" y="120"/>
                    </a:cubicBezTo>
                    <a:cubicBezTo>
                      <a:pt x="2810" y="38"/>
                      <a:pt x="2605" y="1"/>
                      <a:pt x="2411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4"/>
              <p:cNvSpPr/>
              <p:nvPr/>
            </p:nvSpPr>
            <p:spPr>
              <a:xfrm>
                <a:off x="5121450" y="2301900"/>
                <a:ext cx="43800" cy="14707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5883" fill="none" extrusionOk="0">
                    <a:moveTo>
                      <a:pt x="1120" y="1"/>
                    </a:moveTo>
                    <a:cubicBezTo>
                      <a:pt x="1596" y="965"/>
                      <a:pt x="1751" y="2072"/>
                      <a:pt x="1537" y="3120"/>
                    </a:cubicBezTo>
                    <a:cubicBezTo>
                      <a:pt x="1346" y="4180"/>
                      <a:pt x="799" y="5168"/>
                      <a:pt x="1" y="588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4"/>
              <p:cNvSpPr/>
              <p:nvPr/>
            </p:nvSpPr>
            <p:spPr>
              <a:xfrm>
                <a:off x="5076825" y="2474850"/>
                <a:ext cx="95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91" fill="none" extrusionOk="0">
                    <a:moveTo>
                      <a:pt x="381" y="0"/>
                    </a:moveTo>
                    <a:cubicBezTo>
                      <a:pt x="262" y="60"/>
                      <a:pt x="119" y="119"/>
                      <a:pt x="0" y="191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4"/>
              <p:cNvSpPr/>
              <p:nvPr/>
            </p:nvSpPr>
            <p:spPr>
              <a:xfrm>
                <a:off x="5577475" y="1649675"/>
                <a:ext cx="211350" cy="474850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8994" extrusionOk="0">
                    <a:moveTo>
                      <a:pt x="6242" y="0"/>
                    </a:moveTo>
                    <a:cubicBezTo>
                      <a:pt x="5971" y="0"/>
                      <a:pt x="5691" y="109"/>
                      <a:pt x="5477" y="277"/>
                    </a:cubicBezTo>
                    <a:cubicBezTo>
                      <a:pt x="5203" y="503"/>
                      <a:pt x="5001" y="801"/>
                      <a:pt x="4822" y="1110"/>
                    </a:cubicBezTo>
                    <a:cubicBezTo>
                      <a:pt x="3914" y="2659"/>
                      <a:pt x="3462" y="4459"/>
                      <a:pt x="3498" y="6246"/>
                    </a:cubicBezTo>
                    <a:lnTo>
                      <a:pt x="3498" y="6246"/>
                    </a:lnTo>
                    <a:cubicBezTo>
                      <a:pt x="3416" y="5450"/>
                      <a:pt x="3240" y="4663"/>
                      <a:pt x="2965" y="3908"/>
                    </a:cubicBezTo>
                    <a:cubicBezTo>
                      <a:pt x="2834" y="3527"/>
                      <a:pt x="2655" y="3111"/>
                      <a:pt x="2286" y="2944"/>
                    </a:cubicBezTo>
                    <a:cubicBezTo>
                      <a:pt x="2174" y="2892"/>
                      <a:pt x="2053" y="2869"/>
                      <a:pt x="1931" y="2869"/>
                    </a:cubicBezTo>
                    <a:cubicBezTo>
                      <a:pt x="1603" y="2869"/>
                      <a:pt x="1265" y="3040"/>
                      <a:pt x="1048" y="3301"/>
                    </a:cubicBezTo>
                    <a:cubicBezTo>
                      <a:pt x="750" y="3658"/>
                      <a:pt x="619" y="4123"/>
                      <a:pt x="536" y="4563"/>
                    </a:cubicBezTo>
                    <a:cubicBezTo>
                      <a:pt x="0" y="7075"/>
                      <a:pt x="131" y="9707"/>
                      <a:pt x="786" y="12183"/>
                    </a:cubicBezTo>
                    <a:cubicBezTo>
                      <a:pt x="1167" y="13707"/>
                      <a:pt x="1751" y="15148"/>
                      <a:pt x="2453" y="16505"/>
                    </a:cubicBezTo>
                    <a:cubicBezTo>
                      <a:pt x="2774" y="17124"/>
                      <a:pt x="3120" y="17743"/>
                      <a:pt x="3489" y="18339"/>
                    </a:cubicBezTo>
                    <a:cubicBezTo>
                      <a:pt x="3596" y="18517"/>
                      <a:pt x="3810" y="18993"/>
                      <a:pt x="4060" y="18993"/>
                    </a:cubicBezTo>
                    <a:cubicBezTo>
                      <a:pt x="4287" y="18993"/>
                      <a:pt x="4537" y="18493"/>
                      <a:pt x="4656" y="18339"/>
                    </a:cubicBezTo>
                    <a:cubicBezTo>
                      <a:pt x="5453" y="17243"/>
                      <a:pt x="6132" y="16100"/>
                      <a:pt x="6680" y="14886"/>
                    </a:cubicBezTo>
                    <a:cubicBezTo>
                      <a:pt x="7799" y="12457"/>
                      <a:pt x="8406" y="9790"/>
                      <a:pt x="8430" y="7123"/>
                    </a:cubicBezTo>
                    <a:cubicBezTo>
                      <a:pt x="8454" y="6801"/>
                      <a:pt x="8430" y="6468"/>
                      <a:pt x="8311" y="6159"/>
                    </a:cubicBezTo>
                    <a:cubicBezTo>
                      <a:pt x="8192" y="5861"/>
                      <a:pt x="7930" y="5575"/>
                      <a:pt x="7597" y="5551"/>
                    </a:cubicBezTo>
                    <a:cubicBezTo>
                      <a:pt x="7570" y="5548"/>
                      <a:pt x="7544" y="5547"/>
                      <a:pt x="7517" y="5547"/>
                    </a:cubicBezTo>
                    <a:cubicBezTo>
                      <a:pt x="7237" y="5547"/>
                      <a:pt x="6973" y="5717"/>
                      <a:pt x="6799" y="5956"/>
                    </a:cubicBezTo>
                    <a:cubicBezTo>
                      <a:pt x="6743" y="6034"/>
                      <a:pt x="6695" y="6119"/>
                      <a:pt x="6654" y="6206"/>
                    </a:cubicBezTo>
                    <a:lnTo>
                      <a:pt x="6654" y="6206"/>
                    </a:lnTo>
                    <a:cubicBezTo>
                      <a:pt x="7079" y="4827"/>
                      <a:pt x="7327" y="3384"/>
                      <a:pt x="7358" y="1932"/>
                    </a:cubicBezTo>
                    <a:cubicBezTo>
                      <a:pt x="7382" y="1551"/>
                      <a:pt x="7382" y="1158"/>
                      <a:pt x="7239" y="801"/>
                    </a:cubicBezTo>
                    <a:cubicBezTo>
                      <a:pt x="7108" y="444"/>
                      <a:pt x="6846" y="134"/>
                      <a:pt x="6465" y="27"/>
                    </a:cubicBezTo>
                    <a:cubicBezTo>
                      <a:pt x="6393" y="9"/>
                      <a:pt x="6317" y="0"/>
                      <a:pt x="6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4"/>
              <p:cNvSpPr/>
              <p:nvPr/>
            </p:nvSpPr>
            <p:spPr>
              <a:xfrm>
                <a:off x="5676000" y="1736950"/>
                <a:ext cx="37825" cy="3360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443" fill="none" extrusionOk="0">
                    <a:moveTo>
                      <a:pt x="1512" y="1"/>
                    </a:moveTo>
                    <a:cubicBezTo>
                      <a:pt x="822" y="4453"/>
                      <a:pt x="310" y="8954"/>
                      <a:pt x="0" y="13443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4"/>
              <p:cNvSpPr/>
              <p:nvPr/>
            </p:nvSpPr>
            <p:spPr>
              <a:xfrm>
                <a:off x="5678075" y="1833975"/>
                <a:ext cx="84275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9336" fill="none" extrusionOk="0">
                    <a:moveTo>
                      <a:pt x="3370" y="1"/>
                    </a:moveTo>
                    <a:cubicBezTo>
                      <a:pt x="2251" y="3120"/>
                      <a:pt x="1120" y="6228"/>
                      <a:pt x="1" y="933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4"/>
              <p:cNvSpPr/>
              <p:nvPr/>
            </p:nvSpPr>
            <p:spPr>
              <a:xfrm>
                <a:off x="5628675" y="1790225"/>
                <a:ext cx="20250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467" fill="none" extrusionOk="0">
                    <a:moveTo>
                      <a:pt x="131" y="1"/>
                    </a:moveTo>
                    <a:cubicBezTo>
                      <a:pt x="0" y="3501"/>
                      <a:pt x="238" y="7014"/>
                      <a:pt x="810" y="1046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4"/>
              <p:cNvSpPr/>
              <p:nvPr/>
            </p:nvSpPr>
            <p:spPr>
              <a:xfrm>
                <a:off x="5484900" y="1782300"/>
                <a:ext cx="190825" cy="348900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13956" extrusionOk="0">
                    <a:moveTo>
                      <a:pt x="1480" y="0"/>
                    </a:moveTo>
                    <a:cubicBezTo>
                      <a:pt x="1424" y="0"/>
                      <a:pt x="1367" y="7"/>
                      <a:pt x="1310" y="20"/>
                    </a:cubicBezTo>
                    <a:cubicBezTo>
                      <a:pt x="893" y="127"/>
                      <a:pt x="679" y="592"/>
                      <a:pt x="560" y="1008"/>
                    </a:cubicBezTo>
                    <a:cubicBezTo>
                      <a:pt x="0" y="2997"/>
                      <a:pt x="572" y="5152"/>
                      <a:pt x="1453" y="7033"/>
                    </a:cubicBezTo>
                    <a:cubicBezTo>
                      <a:pt x="2465" y="9188"/>
                      <a:pt x="3894" y="11140"/>
                      <a:pt x="5632" y="12760"/>
                    </a:cubicBezTo>
                    <a:cubicBezTo>
                      <a:pt x="6001" y="13105"/>
                      <a:pt x="6537" y="13748"/>
                      <a:pt x="7013" y="13927"/>
                    </a:cubicBezTo>
                    <a:cubicBezTo>
                      <a:pt x="7068" y="13946"/>
                      <a:pt x="7117" y="13955"/>
                      <a:pt x="7160" y="13955"/>
                    </a:cubicBezTo>
                    <a:cubicBezTo>
                      <a:pt x="7588" y="13955"/>
                      <a:pt x="7493" y="13062"/>
                      <a:pt x="7525" y="12641"/>
                    </a:cubicBezTo>
                    <a:cubicBezTo>
                      <a:pt x="7632" y="11319"/>
                      <a:pt x="7609" y="9974"/>
                      <a:pt x="7490" y="8640"/>
                    </a:cubicBezTo>
                    <a:cubicBezTo>
                      <a:pt x="7370" y="7164"/>
                      <a:pt x="7109" y="5687"/>
                      <a:pt x="6692" y="4247"/>
                    </a:cubicBezTo>
                    <a:cubicBezTo>
                      <a:pt x="6573" y="3854"/>
                      <a:pt x="6406" y="3413"/>
                      <a:pt x="6001" y="3294"/>
                    </a:cubicBezTo>
                    <a:cubicBezTo>
                      <a:pt x="5941" y="3276"/>
                      <a:pt x="5881" y="3267"/>
                      <a:pt x="5822" y="3267"/>
                    </a:cubicBezTo>
                    <a:cubicBezTo>
                      <a:pt x="5456" y="3267"/>
                      <a:pt x="5115" y="3592"/>
                      <a:pt x="5013" y="3961"/>
                    </a:cubicBezTo>
                    <a:cubicBezTo>
                      <a:pt x="4894" y="4402"/>
                      <a:pt x="4989" y="4854"/>
                      <a:pt x="5096" y="5295"/>
                    </a:cubicBezTo>
                    <a:cubicBezTo>
                      <a:pt x="4608" y="3544"/>
                      <a:pt x="3715" y="1925"/>
                      <a:pt x="2489" y="603"/>
                    </a:cubicBezTo>
                    <a:cubicBezTo>
                      <a:pt x="2218" y="302"/>
                      <a:pt x="1866" y="0"/>
                      <a:pt x="1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4"/>
              <p:cNvSpPr/>
              <p:nvPr/>
            </p:nvSpPr>
            <p:spPr>
              <a:xfrm>
                <a:off x="5524500" y="1887850"/>
                <a:ext cx="10835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7621" fill="none" extrusionOk="0">
                    <a:moveTo>
                      <a:pt x="4334" y="7621"/>
                    </a:moveTo>
                    <a:cubicBezTo>
                      <a:pt x="2893" y="5073"/>
                      <a:pt x="1441" y="2525"/>
                      <a:pt x="0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4"/>
              <p:cNvSpPr/>
              <p:nvPr/>
            </p:nvSpPr>
            <p:spPr>
              <a:xfrm>
                <a:off x="5628975" y="1907200"/>
                <a:ext cx="22925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7217" fill="none" extrusionOk="0">
                    <a:moveTo>
                      <a:pt x="0" y="1"/>
                    </a:moveTo>
                    <a:cubicBezTo>
                      <a:pt x="298" y="2406"/>
                      <a:pt x="619" y="4799"/>
                      <a:pt x="917" y="721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4"/>
              <p:cNvSpPr/>
              <p:nvPr/>
            </p:nvSpPr>
            <p:spPr>
              <a:xfrm>
                <a:off x="5697425" y="1842175"/>
                <a:ext cx="233100" cy="2720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10882" extrusionOk="0">
                    <a:moveTo>
                      <a:pt x="7893" y="1"/>
                    </a:moveTo>
                    <a:cubicBezTo>
                      <a:pt x="7740" y="1"/>
                      <a:pt x="7581" y="43"/>
                      <a:pt x="7430" y="137"/>
                    </a:cubicBezTo>
                    <a:cubicBezTo>
                      <a:pt x="6228" y="911"/>
                      <a:pt x="5275" y="2078"/>
                      <a:pt x="4799" y="3435"/>
                    </a:cubicBezTo>
                    <a:lnTo>
                      <a:pt x="4704" y="2697"/>
                    </a:lnTo>
                    <a:cubicBezTo>
                      <a:pt x="4645" y="2215"/>
                      <a:pt x="4233" y="1907"/>
                      <a:pt x="3799" y="1907"/>
                    </a:cubicBezTo>
                    <a:cubicBezTo>
                      <a:pt x="3611" y="1907"/>
                      <a:pt x="3420" y="1964"/>
                      <a:pt x="3251" y="2090"/>
                    </a:cubicBezTo>
                    <a:cubicBezTo>
                      <a:pt x="3096" y="2197"/>
                      <a:pt x="2965" y="2316"/>
                      <a:pt x="2846" y="2447"/>
                    </a:cubicBezTo>
                    <a:cubicBezTo>
                      <a:pt x="2382" y="2923"/>
                      <a:pt x="2072" y="3519"/>
                      <a:pt x="1810" y="4114"/>
                    </a:cubicBezTo>
                    <a:cubicBezTo>
                      <a:pt x="1275" y="5293"/>
                      <a:pt x="882" y="6543"/>
                      <a:pt x="643" y="7829"/>
                    </a:cubicBezTo>
                    <a:cubicBezTo>
                      <a:pt x="513" y="8519"/>
                      <a:pt x="1" y="10258"/>
                      <a:pt x="703" y="10770"/>
                    </a:cubicBezTo>
                    <a:cubicBezTo>
                      <a:pt x="818" y="10848"/>
                      <a:pt x="946" y="10882"/>
                      <a:pt x="1083" y="10882"/>
                    </a:cubicBezTo>
                    <a:cubicBezTo>
                      <a:pt x="1798" y="10882"/>
                      <a:pt x="2744" y="9960"/>
                      <a:pt x="3203" y="9650"/>
                    </a:cubicBezTo>
                    <a:cubicBezTo>
                      <a:pt x="5061" y="8388"/>
                      <a:pt x="6894" y="7055"/>
                      <a:pt x="8478" y="5447"/>
                    </a:cubicBezTo>
                    <a:cubicBezTo>
                      <a:pt x="8859" y="5055"/>
                      <a:pt x="9252" y="4614"/>
                      <a:pt x="9287" y="4054"/>
                    </a:cubicBezTo>
                    <a:cubicBezTo>
                      <a:pt x="9323" y="3685"/>
                      <a:pt x="9168" y="3304"/>
                      <a:pt x="8847" y="3126"/>
                    </a:cubicBezTo>
                    <a:cubicBezTo>
                      <a:pt x="8726" y="3064"/>
                      <a:pt x="8604" y="3038"/>
                      <a:pt x="8481" y="3038"/>
                    </a:cubicBezTo>
                    <a:cubicBezTo>
                      <a:pt x="8057" y="3038"/>
                      <a:pt x="7631" y="3354"/>
                      <a:pt x="7299" y="3650"/>
                    </a:cubicBezTo>
                    <a:cubicBezTo>
                      <a:pt x="7918" y="2911"/>
                      <a:pt x="8394" y="2078"/>
                      <a:pt x="8728" y="1161"/>
                    </a:cubicBezTo>
                    <a:cubicBezTo>
                      <a:pt x="8952" y="563"/>
                      <a:pt x="8457" y="1"/>
                      <a:pt x="7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4"/>
              <p:cNvSpPr/>
              <p:nvPr/>
            </p:nvSpPr>
            <p:spPr>
              <a:xfrm>
                <a:off x="5715875" y="1958700"/>
                <a:ext cx="61350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5633" fill="none" extrusionOk="0">
                    <a:moveTo>
                      <a:pt x="1" y="5632"/>
                    </a:moveTo>
                    <a:cubicBezTo>
                      <a:pt x="656" y="3692"/>
                      <a:pt x="1489" y="1810"/>
                      <a:pt x="2453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4"/>
              <p:cNvSpPr/>
              <p:nvPr/>
            </p:nvSpPr>
            <p:spPr>
              <a:xfrm>
                <a:off x="5728675" y="1895300"/>
                <a:ext cx="136950" cy="20095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8038" fill="none" extrusionOk="0">
                    <a:moveTo>
                      <a:pt x="1" y="8037"/>
                    </a:moveTo>
                    <a:cubicBezTo>
                      <a:pt x="1668" y="5251"/>
                      <a:pt x="3501" y="2560"/>
                      <a:pt x="5478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4"/>
              <p:cNvSpPr/>
              <p:nvPr/>
            </p:nvSpPr>
            <p:spPr>
              <a:xfrm>
                <a:off x="5738500" y="1955425"/>
                <a:ext cx="1455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5823" fill="none" extrusionOk="0">
                    <a:moveTo>
                      <a:pt x="1" y="5823"/>
                    </a:moveTo>
                    <a:cubicBezTo>
                      <a:pt x="1739" y="3692"/>
                      <a:pt x="3692" y="1739"/>
                      <a:pt x="5823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4"/>
              <p:cNvSpPr/>
              <p:nvPr/>
            </p:nvSpPr>
            <p:spPr>
              <a:xfrm>
                <a:off x="5536400" y="2079200"/>
                <a:ext cx="285475" cy="70637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28255" extrusionOk="0">
                    <a:moveTo>
                      <a:pt x="5672" y="0"/>
                    </a:moveTo>
                    <a:cubicBezTo>
                      <a:pt x="5468" y="0"/>
                      <a:pt x="5264" y="13"/>
                      <a:pt x="5060" y="38"/>
                    </a:cubicBezTo>
                    <a:cubicBezTo>
                      <a:pt x="0" y="681"/>
                      <a:pt x="834" y="6063"/>
                      <a:pt x="846" y="9825"/>
                    </a:cubicBezTo>
                    <a:cubicBezTo>
                      <a:pt x="846" y="14707"/>
                      <a:pt x="1131" y="19577"/>
                      <a:pt x="1715" y="24410"/>
                    </a:cubicBezTo>
                    <a:cubicBezTo>
                      <a:pt x="1822" y="25292"/>
                      <a:pt x="1941" y="26196"/>
                      <a:pt x="2370" y="26958"/>
                    </a:cubicBezTo>
                    <a:cubicBezTo>
                      <a:pt x="2768" y="27678"/>
                      <a:pt x="3528" y="28254"/>
                      <a:pt x="4341" y="28254"/>
                    </a:cubicBezTo>
                    <a:cubicBezTo>
                      <a:pt x="4402" y="28254"/>
                      <a:pt x="4463" y="28251"/>
                      <a:pt x="4525" y="28244"/>
                    </a:cubicBezTo>
                    <a:cubicBezTo>
                      <a:pt x="5763" y="28101"/>
                      <a:pt x="6430" y="26780"/>
                      <a:pt x="6858" y="25601"/>
                    </a:cubicBezTo>
                    <a:cubicBezTo>
                      <a:pt x="8787" y="20446"/>
                      <a:pt x="10121" y="15088"/>
                      <a:pt x="10894" y="9635"/>
                    </a:cubicBezTo>
                    <a:cubicBezTo>
                      <a:pt x="11264" y="6944"/>
                      <a:pt x="11418" y="3908"/>
                      <a:pt x="9656" y="1836"/>
                    </a:cubicBezTo>
                    <a:cubicBezTo>
                      <a:pt x="8692" y="683"/>
                      <a:pt x="7182" y="0"/>
                      <a:pt x="5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4"/>
              <p:cNvSpPr/>
              <p:nvPr/>
            </p:nvSpPr>
            <p:spPr>
              <a:xfrm>
                <a:off x="5576275" y="2214100"/>
                <a:ext cx="286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51" fill="none" extrusionOk="0">
                    <a:moveTo>
                      <a:pt x="1" y="250"/>
                    </a:moveTo>
                    <a:cubicBezTo>
                      <a:pt x="346" y="60"/>
                      <a:pt x="763" y="0"/>
                      <a:pt x="1144" y="107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4"/>
              <p:cNvSpPr/>
              <p:nvPr/>
            </p:nvSpPr>
            <p:spPr>
              <a:xfrm>
                <a:off x="5631950" y="2205750"/>
                <a:ext cx="1277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870" fill="none" extrusionOk="0">
                    <a:moveTo>
                      <a:pt x="0" y="156"/>
                    </a:moveTo>
                    <a:cubicBezTo>
                      <a:pt x="1727" y="1"/>
                      <a:pt x="3489" y="239"/>
                      <a:pt x="5108" y="87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4"/>
              <p:cNvSpPr/>
              <p:nvPr/>
            </p:nvSpPr>
            <p:spPr>
              <a:xfrm>
                <a:off x="5620625" y="2151275"/>
                <a:ext cx="109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680" fill="none" extrusionOk="0">
                    <a:moveTo>
                      <a:pt x="1" y="596"/>
                    </a:moveTo>
                    <a:cubicBezTo>
                      <a:pt x="1382" y="1"/>
                      <a:pt x="3013" y="25"/>
                      <a:pt x="4370" y="68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4"/>
              <p:cNvSpPr/>
              <p:nvPr/>
            </p:nvSpPr>
            <p:spPr>
              <a:xfrm>
                <a:off x="5754875" y="2174500"/>
                <a:ext cx="28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06" fill="none" extrusionOk="0">
                    <a:moveTo>
                      <a:pt x="0" y="1"/>
                    </a:moveTo>
                    <a:cubicBezTo>
                      <a:pt x="370" y="132"/>
                      <a:pt x="762" y="275"/>
                      <a:pt x="1132" y="40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4"/>
              <p:cNvSpPr/>
              <p:nvPr/>
            </p:nvSpPr>
            <p:spPr>
              <a:xfrm>
                <a:off x="5596825" y="2267975"/>
                <a:ext cx="64900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7" fill="none" extrusionOk="0">
                    <a:moveTo>
                      <a:pt x="0" y="107"/>
                    </a:moveTo>
                    <a:cubicBezTo>
                      <a:pt x="857" y="0"/>
                      <a:pt x="1750" y="48"/>
                      <a:pt x="2596" y="22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4"/>
              <p:cNvSpPr/>
              <p:nvPr/>
            </p:nvSpPr>
            <p:spPr>
              <a:xfrm>
                <a:off x="5700100" y="2269450"/>
                <a:ext cx="804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989" fill="none" extrusionOk="0">
                    <a:moveTo>
                      <a:pt x="1" y="48"/>
                    </a:moveTo>
                    <a:cubicBezTo>
                      <a:pt x="1132" y="1"/>
                      <a:pt x="2275" y="334"/>
                      <a:pt x="3215" y="98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4"/>
              <p:cNvSpPr/>
              <p:nvPr/>
            </p:nvSpPr>
            <p:spPr>
              <a:xfrm>
                <a:off x="5582825" y="2331975"/>
                <a:ext cx="432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453" fill="none" extrusionOk="0">
                    <a:moveTo>
                      <a:pt x="1" y="453"/>
                    </a:moveTo>
                    <a:cubicBezTo>
                      <a:pt x="513" y="131"/>
                      <a:pt x="1132" y="0"/>
                      <a:pt x="1727" y="7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4"/>
              <p:cNvSpPr/>
              <p:nvPr/>
            </p:nvSpPr>
            <p:spPr>
              <a:xfrm>
                <a:off x="5691175" y="2347750"/>
                <a:ext cx="848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08" fill="none" extrusionOk="0">
                    <a:moveTo>
                      <a:pt x="1" y="12"/>
                    </a:moveTo>
                    <a:cubicBezTo>
                      <a:pt x="1013" y="0"/>
                      <a:pt x="2036" y="131"/>
                      <a:pt x="3025" y="393"/>
                    </a:cubicBezTo>
                    <a:cubicBezTo>
                      <a:pt x="3144" y="476"/>
                      <a:pt x="3275" y="536"/>
                      <a:pt x="3394" y="607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4"/>
              <p:cNvSpPr/>
              <p:nvPr/>
            </p:nvSpPr>
            <p:spPr>
              <a:xfrm>
                <a:off x="5684925" y="2307550"/>
                <a:ext cx="3335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44" fill="none" extrusionOk="0">
                    <a:moveTo>
                      <a:pt x="0" y="120"/>
                    </a:moveTo>
                    <a:cubicBezTo>
                      <a:pt x="429" y="1"/>
                      <a:pt x="905" y="1"/>
                      <a:pt x="1334" y="144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4"/>
              <p:cNvSpPr/>
              <p:nvPr/>
            </p:nvSpPr>
            <p:spPr>
              <a:xfrm>
                <a:off x="5598300" y="2412325"/>
                <a:ext cx="408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80" fill="none" extrusionOk="0">
                    <a:moveTo>
                      <a:pt x="1" y="179"/>
                    </a:moveTo>
                    <a:cubicBezTo>
                      <a:pt x="525" y="48"/>
                      <a:pt x="1084" y="1"/>
                      <a:pt x="1632" y="7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4"/>
              <p:cNvSpPr/>
              <p:nvPr/>
            </p:nvSpPr>
            <p:spPr>
              <a:xfrm>
                <a:off x="5681650" y="2410850"/>
                <a:ext cx="747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453" fill="none" extrusionOk="0">
                    <a:moveTo>
                      <a:pt x="1" y="60"/>
                    </a:moveTo>
                    <a:cubicBezTo>
                      <a:pt x="1013" y="0"/>
                      <a:pt x="2036" y="131"/>
                      <a:pt x="2989" y="453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4"/>
              <p:cNvSpPr/>
              <p:nvPr/>
            </p:nvSpPr>
            <p:spPr>
              <a:xfrm>
                <a:off x="5576275" y="2452225"/>
                <a:ext cx="13992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25" fill="none" extrusionOk="0">
                    <a:moveTo>
                      <a:pt x="1" y="524"/>
                    </a:moveTo>
                    <a:cubicBezTo>
                      <a:pt x="1810" y="12"/>
                      <a:pt x="3763" y="0"/>
                      <a:pt x="5597" y="46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4"/>
              <p:cNvSpPr/>
              <p:nvPr/>
            </p:nvSpPr>
            <p:spPr>
              <a:xfrm>
                <a:off x="5732550" y="2470375"/>
                <a:ext cx="259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34" fill="none" extrusionOk="0">
                    <a:moveTo>
                      <a:pt x="0" y="72"/>
                    </a:moveTo>
                    <a:cubicBezTo>
                      <a:pt x="358" y="0"/>
                      <a:pt x="739" y="108"/>
                      <a:pt x="1036" y="334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4"/>
              <p:cNvSpPr/>
              <p:nvPr/>
            </p:nvSpPr>
            <p:spPr>
              <a:xfrm>
                <a:off x="5642350" y="2500150"/>
                <a:ext cx="268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55" fill="none" extrusionOk="0">
                    <a:moveTo>
                      <a:pt x="1" y="155"/>
                    </a:moveTo>
                    <a:cubicBezTo>
                      <a:pt x="346" y="36"/>
                      <a:pt x="715" y="0"/>
                      <a:pt x="1072" y="6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4"/>
              <p:cNvSpPr/>
              <p:nvPr/>
            </p:nvSpPr>
            <p:spPr>
              <a:xfrm>
                <a:off x="5704875" y="2505800"/>
                <a:ext cx="527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537" fill="none" extrusionOk="0">
                    <a:moveTo>
                      <a:pt x="0" y="0"/>
                    </a:moveTo>
                    <a:cubicBezTo>
                      <a:pt x="715" y="60"/>
                      <a:pt x="1429" y="238"/>
                      <a:pt x="2108" y="53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4"/>
              <p:cNvSpPr/>
              <p:nvPr/>
            </p:nvSpPr>
            <p:spPr>
              <a:xfrm>
                <a:off x="5596825" y="2544500"/>
                <a:ext cx="1312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644" fill="none" extrusionOk="0">
                    <a:moveTo>
                      <a:pt x="0" y="226"/>
                    </a:moveTo>
                    <a:cubicBezTo>
                      <a:pt x="1750" y="0"/>
                      <a:pt x="3548" y="131"/>
                      <a:pt x="5251" y="643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4"/>
              <p:cNvSpPr/>
              <p:nvPr/>
            </p:nvSpPr>
            <p:spPr>
              <a:xfrm>
                <a:off x="5607225" y="2608775"/>
                <a:ext cx="1104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894" fill="none" extrusionOk="0">
                    <a:moveTo>
                      <a:pt x="1" y="168"/>
                    </a:moveTo>
                    <a:cubicBezTo>
                      <a:pt x="1501" y="1"/>
                      <a:pt x="3049" y="251"/>
                      <a:pt x="4418" y="894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4"/>
              <p:cNvSpPr/>
              <p:nvPr/>
            </p:nvSpPr>
            <p:spPr>
              <a:xfrm>
                <a:off x="5631050" y="2653425"/>
                <a:ext cx="3575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56" fill="none" extrusionOk="0">
                    <a:moveTo>
                      <a:pt x="0" y="132"/>
                    </a:moveTo>
                    <a:cubicBezTo>
                      <a:pt x="453" y="1"/>
                      <a:pt x="965" y="1"/>
                      <a:pt x="1429" y="156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4"/>
              <p:cNvSpPr/>
              <p:nvPr/>
            </p:nvSpPr>
            <p:spPr>
              <a:xfrm>
                <a:off x="5678975" y="2658200"/>
                <a:ext cx="283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94" fill="none" extrusionOk="0">
                    <a:moveTo>
                      <a:pt x="0" y="0"/>
                    </a:moveTo>
                    <a:cubicBezTo>
                      <a:pt x="405" y="36"/>
                      <a:pt x="786" y="167"/>
                      <a:pt x="1131" y="393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4"/>
              <p:cNvSpPr/>
              <p:nvPr/>
            </p:nvSpPr>
            <p:spPr>
              <a:xfrm>
                <a:off x="5616475" y="2692125"/>
                <a:ext cx="824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644" fill="none" extrusionOk="0">
                    <a:moveTo>
                      <a:pt x="0" y="132"/>
                    </a:moveTo>
                    <a:cubicBezTo>
                      <a:pt x="1119" y="1"/>
                      <a:pt x="2274" y="179"/>
                      <a:pt x="3298" y="644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4"/>
              <p:cNvSpPr/>
              <p:nvPr/>
            </p:nvSpPr>
            <p:spPr>
              <a:xfrm>
                <a:off x="5575100" y="2178100"/>
                <a:ext cx="6520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1609" extrusionOk="0">
                    <a:moveTo>
                      <a:pt x="1493" y="0"/>
                    </a:moveTo>
                    <a:cubicBezTo>
                      <a:pt x="1061" y="0"/>
                      <a:pt x="562" y="334"/>
                      <a:pt x="345" y="738"/>
                    </a:cubicBezTo>
                    <a:cubicBezTo>
                      <a:pt x="60" y="1285"/>
                      <a:pt x="119" y="2083"/>
                      <a:pt x="72" y="2690"/>
                    </a:cubicBezTo>
                    <a:cubicBezTo>
                      <a:pt x="36" y="3464"/>
                      <a:pt x="0" y="4238"/>
                      <a:pt x="0" y="5000"/>
                    </a:cubicBezTo>
                    <a:cubicBezTo>
                      <a:pt x="0" y="6727"/>
                      <a:pt x="131" y="8453"/>
                      <a:pt x="405" y="10156"/>
                    </a:cubicBezTo>
                    <a:cubicBezTo>
                      <a:pt x="453" y="10477"/>
                      <a:pt x="512" y="10798"/>
                      <a:pt x="667" y="11084"/>
                    </a:cubicBezTo>
                    <a:cubicBezTo>
                      <a:pt x="834" y="11370"/>
                      <a:pt x="1119" y="11584"/>
                      <a:pt x="1441" y="11608"/>
                    </a:cubicBezTo>
                    <a:cubicBezTo>
                      <a:pt x="1798" y="11608"/>
                      <a:pt x="2119" y="11334"/>
                      <a:pt x="2262" y="11025"/>
                    </a:cubicBezTo>
                    <a:cubicBezTo>
                      <a:pt x="2417" y="10715"/>
                      <a:pt x="2441" y="10334"/>
                      <a:pt x="2477" y="10001"/>
                    </a:cubicBezTo>
                    <a:cubicBezTo>
                      <a:pt x="2572" y="8405"/>
                      <a:pt x="2608" y="6822"/>
                      <a:pt x="2548" y="5238"/>
                    </a:cubicBezTo>
                    <a:cubicBezTo>
                      <a:pt x="2512" y="4429"/>
                      <a:pt x="2477" y="3631"/>
                      <a:pt x="2417" y="2821"/>
                    </a:cubicBezTo>
                    <a:cubicBezTo>
                      <a:pt x="2346" y="2107"/>
                      <a:pt x="2393" y="1190"/>
                      <a:pt x="2155" y="500"/>
                    </a:cubicBezTo>
                    <a:cubicBezTo>
                      <a:pt x="2028" y="142"/>
                      <a:pt x="1775" y="0"/>
                      <a:pt x="1493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4"/>
              <p:cNvSpPr/>
              <p:nvPr/>
            </p:nvSpPr>
            <p:spPr>
              <a:xfrm>
                <a:off x="4200525" y="2236750"/>
                <a:ext cx="726900" cy="716500"/>
              </a:xfrm>
              <a:custGeom>
                <a:avLst/>
                <a:gdLst/>
                <a:ahLst/>
                <a:cxnLst/>
                <a:rect l="l" t="t" r="r" b="b"/>
                <a:pathLst>
                  <a:path w="29076" h="28660" extrusionOk="0">
                    <a:moveTo>
                      <a:pt x="6069" y="1"/>
                    </a:moveTo>
                    <a:cubicBezTo>
                      <a:pt x="5408" y="1"/>
                      <a:pt x="4768" y="137"/>
                      <a:pt x="4191" y="475"/>
                    </a:cubicBezTo>
                    <a:cubicBezTo>
                      <a:pt x="2619" y="1380"/>
                      <a:pt x="2107" y="3392"/>
                      <a:pt x="2024" y="5190"/>
                    </a:cubicBezTo>
                    <a:cubicBezTo>
                      <a:pt x="1953" y="7000"/>
                      <a:pt x="2179" y="8881"/>
                      <a:pt x="1536" y="10572"/>
                    </a:cubicBezTo>
                    <a:cubicBezTo>
                      <a:pt x="1036" y="11881"/>
                      <a:pt x="0" y="13048"/>
                      <a:pt x="24" y="14465"/>
                    </a:cubicBezTo>
                    <a:cubicBezTo>
                      <a:pt x="36" y="15811"/>
                      <a:pt x="1012" y="16965"/>
                      <a:pt x="2179" y="17620"/>
                    </a:cubicBezTo>
                    <a:cubicBezTo>
                      <a:pt x="3322" y="18275"/>
                      <a:pt x="4643" y="18549"/>
                      <a:pt x="5929" y="18942"/>
                    </a:cubicBezTo>
                    <a:cubicBezTo>
                      <a:pt x="7203" y="19347"/>
                      <a:pt x="8501" y="19882"/>
                      <a:pt x="9335" y="20930"/>
                    </a:cubicBezTo>
                    <a:cubicBezTo>
                      <a:pt x="10632" y="22538"/>
                      <a:pt x="10561" y="24895"/>
                      <a:pt x="11775" y="26550"/>
                    </a:cubicBezTo>
                    <a:cubicBezTo>
                      <a:pt x="12945" y="28120"/>
                      <a:pt x="14986" y="28660"/>
                      <a:pt x="16995" y="28660"/>
                    </a:cubicBezTo>
                    <a:cubicBezTo>
                      <a:pt x="17439" y="28660"/>
                      <a:pt x="17881" y="28633"/>
                      <a:pt x="18312" y="28586"/>
                    </a:cubicBezTo>
                    <a:cubicBezTo>
                      <a:pt x="19848" y="28431"/>
                      <a:pt x="21336" y="28086"/>
                      <a:pt x="22848" y="27979"/>
                    </a:cubicBezTo>
                    <a:cubicBezTo>
                      <a:pt x="23991" y="27872"/>
                      <a:pt x="24944" y="27979"/>
                      <a:pt x="25706" y="27002"/>
                    </a:cubicBezTo>
                    <a:cubicBezTo>
                      <a:pt x="27372" y="24835"/>
                      <a:pt x="28265" y="21645"/>
                      <a:pt x="28742" y="19001"/>
                    </a:cubicBezTo>
                    <a:cubicBezTo>
                      <a:pt x="28956" y="17894"/>
                      <a:pt x="29075" y="16727"/>
                      <a:pt x="28873" y="15608"/>
                    </a:cubicBezTo>
                    <a:cubicBezTo>
                      <a:pt x="28682" y="14477"/>
                      <a:pt x="28146" y="13394"/>
                      <a:pt x="27242" y="12715"/>
                    </a:cubicBezTo>
                    <a:cubicBezTo>
                      <a:pt x="26194" y="11917"/>
                      <a:pt x="24753" y="11739"/>
                      <a:pt x="23872" y="10774"/>
                    </a:cubicBezTo>
                    <a:cubicBezTo>
                      <a:pt x="22824" y="9619"/>
                      <a:pt x="23015" y="7833"/>
                      <a:pt x="23241" y="6286"/>
                    </a:cubicBezTo>
                    <a:cubicBezTo>
                      <a:pt x="23455" y="4738"/>
                      <a:pt x="23562" y="2916"/>
                      <a:pt x="22431" y="1845"/>
                    </a:cubicBezTo>
                    <a:cubicBezTo>
                      <a:pt x="21836" y="1277"/>
                      <a:pt x="21033" y="1064"/>
                      <a:pt x="20200" y="1064"/>
                    </a:cubicBezTo>
                    <a:cubicBezTo>
                      <a:pt x="19599" y="1064"/>
                      <a:pt x="18983" y="1175"/>
                      <a:pt x="18419" y="1344"/>
                    </a:cubicBezTo>
                    <a:cubicBezTo>
                      <a:pt x="17062" y="1737"/>
                      <a:pt x="15752" y="2416"/>
                      <a:pt x="14335" y="2452"/>
                    </a:cubicBezTo>
                    <a:cubicBezTo>
                      <a:pt x="14292" y="2453"/>
                      <a:pt x="14249" y="2453"/>
                      <a:pt x="14206" y="2453"/>
                    </a:cubicBezTo>
                    <a:cubicBezTo>
                      <a:pt x="12471" y="2453"/>
                      <a:pt x="10891" y="1529"/>
                      <a:pt x="9311" y="821"/>
                    </a:cubicBezTo>
                    <a:cubicBezTo>
                      <a:pt x="8297" y="369"/>
                      <a:pt x="7154" y="1"/>
                      <a:pt x="6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4"/>
              <p:cNvSpPr/>
              <p:nvPr/>
            </p:nvSpPr>
            <p:spPr>
              <a:xfrm>
                <a:off x="4442875" y="2426050"/>
                <a:ext cx="536625" cy="629250"/>
              </a:xfrm>
              <a:custGeom>
                <a:avLst/>
                <a:gdLst/>
                <a:ahLst/>
                <a:cxnLst/>
                <a:rect l="l" t="t" r="r" b="b"/>
                <a:pathLst>
                  <a:path w="21465" h="25170" extrusionOk="0">
                    <a:moveTo>
                      <a:pt x="634" y="0"/>
                    </a:moveTo>
                    <a:cubicBezTo>
                      <a:pt x="251" y="0"/>
                      <a:pt x="1" y="403"/>
                      <a:pt x="319" y="928"/>
                    </a:cubicBezTo>
                    <a:cubicBezTo>
                      <a:pt x="5451" y="9370"/>
                      <a:pt x="11725" y="17537"/>
                      <a:pt x="18738" y="24872"/>
                    </a:cubicBezTo>
                    <a:cubicBezTo>
                      <a:pt x="18909" y="25053"/>
                      <a:pt x="19133" y="25170"/>
                      <a:pt x="19350" y="25170"/>
                    </a:cubicBezTo>
                    <a:cubicBezTo>
                      <a:pt x="19360" y="25170"/>
                      <a:pt x="19371" y="25170"/>
                      <a:pt x="19381" y="25169"/>
                    </a:cubicBezTo>
                    <a:cubicBezTo>
                      <a:pt x="20512" y="25122"/>
                      <a:pt x="21131" y="24550"/>
                      <a:pt x="21405" y="23562"/>
                    </a:cubicBezTo>
                    <a:cubicBezTo>
                      <a:pt x="21465" y="23336"/>
                      <a:pt x="21369" y="23038"/>
                      <a:pt x="21167" y="22800"/>
                    </a:cubicBezTo>
                    <a:cubicBezTo>
                      <a:pt x="14523" y="15323"/>
                      <a:pt x="7892" y="7822"/>
                      <a:pt x="1248" y="333"/>
                    </a:cubicBezTo>
                    <a:cubicBezTo>
                      <a:pt x="1046" y="100"/>
                      <a:pt x="824" y="0"/>
                      <a:pt x="6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4"/>
              <p:cNvSpPr/>
              <p:nvPr/>
            </p:nvSpPr>
            <p:spPr>
              <a:xfrm>
                <a:off x="4421975" y="2584750"/>
                <a:ext cx="1969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2942" extrusionOk="0">
                    <a:moveTo>
                      <a:pt x="2113" y="1"/>
                    </a:moveTo>
                    <a:cubicBezTo>
                      <a:pt x="1694" y="1"/>
                      <a:pt x="1275" y="20"/>
                      <a:pt x="858" y="57"/>
                    </a:cubicBezTo>
                    <a:cubicBezTo>
                      <a:pt x="155" y="117"/>
                      <a:pt x="0" y="1057"/>
                      <a:pt x="643" y="1331"/>
                    </a:cubicBezTo>
                    <a:cubicBezTo>
                      <a:pt x="2643" y="2164"/>
                      <a:pt x="4751" y="2724"/>
                      <a:pt x="6906" y="2938"/>
                    </a:cubicBezTo>
                    <a:cubicBezTo>
                      <a:pt x="6930" y="2941"/>
                      <a:pt x="6953" y="2942"/>
                      <a:pt x="6976" y="2942"/>
                    </a:cubicBezTo>
                    <a:cubicBezTo>
                      <a:pt x="7563" y="2942"/>
                      <a:pt x="7877" y="2231"/>
                      <a:pt x="7430" y="1795"/>
                    </a:cubicBezTo>
                    <a:lnTo>
                      <a:pt x="6287" y="712"/>
                    </a:lnTo>
                    <a:cubicBezTo>
                      <a:pt x="6215" y="617"/>
                      <a:pt x="6108" y="581"/>
                      <a:pt x="6001" y="545"/>
                    </a:cubicBezTo>
                    <a:cubicBezTo>
                      <a:pt x="4737" y="184"/>
                      <a:pt x="3426" y="1"/>
                      <a:pt x="2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4"/>
              <p:cNvSpPr/>
              <p:nvPr/>
            </p:nvSpPr>
            <p:spPr>
              <a:xfrm>
                <a:off x="4584200" y="2457525"/>
                <a:ext cx="747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7587" extrusionOk="0">
                    <a:moveTo>
                      <a:pt x="1054" y="1"/>
                    </a:moveTo>
                    <a:cubicBezTo>
                      <a:pt x="824" y="1"/>
                      <a:pt x="596" y="150"/>
                      <a:pt x="560" y="443"/>
                    </a:cubicBezTo>
                    <a:lnTo>
                      <a:pt x="0" y="4586"/>
                    </a:lnTo>
                    <a:lnTo>
                      <a:pt x="2989" y="7587"/>
                    </a:lnTo>
                    <a:cubicBezTo>
                      <a:pt x="2512" y="5182"/>
                      <a:pt x="2024" y="2800"/>
                      <a:pt x="1548" y="407"/>
                    </a:cubicBezTo>
                    <a:cubicBezTo>
                      <a:pt x="1490" y="135"/>
                      <a:pt x="1271" y="1"/>
                      <a:pt x="10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4"/>
              <p:cNvSpPr/>
              <p:nvPr/>
            </p:nvSpPr>
            <p:spPr>
              <a:xfrm>
                <a:off x="4559775" y="2751350"/>
                <a:ext cx="1600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2014" extrusionOk="0">
                    <a:moveTo>
                      <a:pt x="4549" y="1"/>
                    </a:moveTo>
                    <a:cubicBezTo>
                      <a:pt x="3108" y="180"/>
                      <a:pt x="1680" y="549"/>
                      <a:pt x="310" y="1084"/>
                    </a:cubicBezTo>
                    <a:cubicBezTo>
                      <a:pt x="1" y="1215"/>
                      <a:pt x="72" y="1680"/>
                      <a:pt x="418" y="1692"/>
                    </a:cubicBezTo>
                    <a:lnTo>
                      <a:pt x="5966" y="2013"/>
                    </a:lnTo>
                    <a:cubicBezTo>
                      <a:pt x="5971" y="2013"/>
                      <a:pt x="5976" y="2013"/>
                      <a:pt x="5981" y="2013"/>
                    </a:cubicBezTo>
                    <a:cubicBezTo>
                      <a:pt x="6268" y="2013"/>
                      <a:pt x="6403" y="1676"/>
                      <a:pt x="6204" y="1465"/>
                    </a:cubicBezTo>
                    <a:lnTo>
                      <a:pt x="4823" y="84"/>
                    </a:lnTo>
                    <a:cubicBezTo>
                      <a:pt x="4751" y="25"/>
                      <a:pt x="4656" y="1"/>
                      <a:pt x="4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4708600" y="2603500"/>
                <a:ext cx="59875" cy="1930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7721" extrusionOk="0">
                    <a:moveTo>
                      <a:pt x="1290" y="0"/>
                    </a:moveTo>
                    <a:cubicBezTo>
                      <a:pt x="1134" y="0"/>
                      <a:pt x="978" y="96"/>
                      <a:pt x="942" y="283"/>
                    </a:cubicBezTo>
                    <a:cubicBezTo>
                      <a:pt x="620" y="1831"/>
                      <a:pt x="311" y="3379"/>
                      <a:pt x="13" y="4915"/>
                    </a:cubicBezTo>
                    <a:cubicBezTo>
                      <a:pt x="1" y="5022"/>
                      <a:pt x="13" y="5105"/>
                      <a:pt x="61" y="5189"/>
                    </a:cubicBezTo>
                    <a:lnTo>
                      <a:pt x="1477" y="7546"/>
                    </a:lnTo>
                    <a:cubicBezTo>
                      <a:pt x="1549" y="7666"/>
                      <a:pt x="1666" y="7720"/>
                      <a:pt x="1782" y="7720"/>
                    </a:cubicBezTo>
                    <a:cubicBezTo>
                      <a:pt x="1953" y="7720"/>
                      <a:pt x="2123" y="7602"/>
                      <a:pt x="2144" y="7403"/>
                    </a:cubicBezTo>
                    <a:cubicBezTo>
                      <a:pt x="2394" y="5022"/>
                      <a:pt x="2216" y="2593"/>
                      <a:pt x="1632" y="271"/>
                    </a:cubicBezTo>
                    <a:cubicBezTo>
                      <a:pt x="1591" y="90"/>
                      <a:pt x="1441" y="0"/>
                      <a:pt x="1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4201100" y="2236750"/>
                <a:ext cx="725425" cy="716400"/>
              </a:xfrm>
              <a:custGeom>
                <a:avLst/>
                <a:gdLst/>
                <a:ahLst/>
                <a:cxnLst/>
                <a:rect l="l" t="t" r="r" b="b"/>
                <a:pathLst>
                  <a:path w="29017" h="28656" extrusionOk="0">
                    <a:moveTo>
                      <a:pt x="6066" y="1"/>
                    </a:moveTo>
                    <a:cubicBezTo>
                      <a:pt x="5404" y="1"/>
                      <a:pt x="4761" y="137"/>
                      <a:pt x="4180" y="475"/>
                    </a:cubicBezTo>
                    <a:cubicBezTo>
                      <a:pt x="2620" y="1380"/>
                      <a:pt x="2084" y="3392"/>
                      <a:pt x="2025" y="5190"/>
                    </a:cubicBezTo>
                    <a:cubicBezTo>
                      <a:pt x="1942" y="7000"/>
                      <a:pt x="2168" y="8869"/>
                      <a:pt x="1525" y="10572"/>
                    </a:cubicBezTo>
                    <a:cubicBezTo>
                      <a:pt x="1025" y="11881"/>
                      <a:pt x="1" y="13072"/>
                      <a:pt x="13" y="14465"/>
                    </a:cubicBezTo>
                    <a:cubicBezTo>
                      <a:pt x="25" y="15787"/>
                      <a:pt x="1013" y="16954"/>
                      <a:pt x="2168" y="17620"/>
                    </a:cubicBezTo>
                    <a:cubicBezTo>
                      <a:pt x="3335" y="18275"/>
                      <a:pt x="4656" y="18561"/>
                      <a:pt x="5918" y="18942"/>
                    </a:cubicBezTo>
                    <a:cubicBezTo>
                      <a:pt x="7204" y="19335"/>
                      <a:pt x="8478" y="19882"/>
                      <a:pt x="9335" y="20918"/>
                    </a:cubicBezTo>
                    <a:cubicBezTo>
                      <a:pt x="10621" y="22514"/>
                      <a:pt x="10538" y="24895"/>
                      <a:pt x="11776" y="26550"/>
                    </a:cubicBezTo>
                    <a:cubicBezTo>
                      <a:pt x="12950" y="28125"/>
                      <a:pt x="14993" y="28655"/>
                      <a:pt x="17006" y="28655"/>
                    </a:cubicBezTo>
                    <a:cubicBezTo>
                      <a:pt x="17442" y="28655"/>
                      <a:pt x="17877" y="28630"/>
                      <a:pt x="18301" y="28586"/>
                    </a:cubicBezTo>
                    <a:cubicBezTo>
                      <a:pt x="18575" y="28562"/>
                      <a:pt x="18837" y="28514"/>
                      <a:pt x="19122" y="28479"/>
                    </a:cubicBezTo>
                    <a:cubicBezTo>
                      <a:pt x="16146" y="27681"/>
                      <a:pt x="13503" y="25597"/>
                      <a:pt x="12193" y="22788"/>
                    </a:cubicBezTo>
                    <a:cubicBezTo>
                      <a:pt x="11598" y="21502"/>
                      <a:pt x="11205" y="20061"/>
                      <a:pt x="10145" y="19120"/>
                    </a:cubicBezTo>
                    <a:cubicBezTo>
                      <a:pt x="8359" y="17549"/>
                      <a:pt x="5180" y="17966"/>
                      <a:pt x="3823" y="16001"/>
                    </a:cubicBezTo>
                    <a:cubicBezTo>
                      <a:pt x="2942" y="14703"/>
                      <a:pt x="3275" y="12977"/>
                      <a:pt x="3644" y="11441"/>
                    </a:cubicBezTo>
                    <a:lnTo>
                      <a:pt x="5168" y="5238"/>
                    </a:lnTo>
                    <a:cubicBezTo>
                      <a:pt x="5359" y="4428"/>
                      <a:pt x="5644" y="3535"/>
                      <a:pt x="6383" y="3202"/>
                    </a:cubicBezTo>
                    <a:cubicBezTo>
                      <a:pt x="6570" y="3118"/>
                      <a:pt x="6770" y="3081"/>
                      <a:pt x="6972" y="3081"/>
                    </a:cubicBezTo>
                    <a:cubicBezTo>
                      <a:pt x="7489" y="3081"/>
                      <a:pt x="8027" y="3319"/>
                      <a:pt x="8454" y="3619"/>
                    </a:cubicBezTo>
                    <a:cubicBezTo>
                      <a:pt x="9050" y="4047"/>
                      <a:pt x="9573" y="4595"/>
                      <a:pt x="10228" y="4928"/>
                    </a:cubicBezTo>
                    <a:cubicBezTo>
                      <a:pt x="10689" y="5150"/>
                      <a:pt x="11186" y="5241"/>
                      <a:pt x="11693" y="5241"/>
                    </a:cubicBezTo>
                    <a:cubicBezTo>
                      <a:pt x="12494" y="5241"/>
                      <a:pt x="13318" y="5013"/>
                      <a:pt x="14062" y="4714"/>
                    </a:cubicBezTo>
                    <a:cubicBezTo>
                      <a:pt x="15288" y="4226"/>
                      <a:pt x="16479" y="3547"/>
                      <a:pt x="17789" y="3357"/>
                    </a:cubicBezTo>
                    <a:cubicBezTo>
                      <a:pt x="17965" y="3333"/>
                      <a:pt x="18146" y="3320"/>
                      <a:pt x="18327" y="3320"/>
                    </a:cubicBezTo>
                    <a:cubicBezTo>
                      <a:pt x="19491" y="3320"/>
                      <a:pt x="20691" y="3821"/>
                      <a:pt x="21134" y="4893"/>
                    </a:cubicBezTo>
                    <a:cubicBezTo>
                      <a:pt x="21634" y="6119"/>
                      <a:pt x="20956" y="7512"/>
                      <a:pt x="21206" y="8810"/>
                    </a:cubicBezTo>
                    <a:cubicBezTo>
                      <a:pt x="21563" y="10608"/>
                      <a:pt x="23528" y="11512"/>
                      <a:pt x="25016" y="12608"/>
                    </a:cubicBezTo>
                    <a:cubicBezTo>
                      <a:pt x="26921" y="13989"/>
                      <a:pt x="28278" y="16096"/>
                      <a:pt x="28826" y="18394"/>
                    </a:cubicBezTo>
                    <a:cubicBezTo>
                      <a:pt x="28957" y="17466"/>
                      <a:pt x="29016" y="16513"/>
                      <a:pt x="28862" y="15608"/>
                    </a:cubicBezTo>
                    <a:cubicBezTo>
                      <a:pt x="28659" y="14489"/>
                      <a:pt x="28123" y="13394"/>
                      <a:pt x="27219" y="12703"/>
                    </a:cubicBezTo>
                    <a:cubicBezTo>
                      <a:pt x="26183" y="11929"/>
                      <a:pt x="24718" y="11739"/>
                      <a:pt x="23861" y="10774"/>
                    </a:cubicBezTo>
                    <a:cubicBezTo>
                      <a:pt x="22801" y="9607"/>
                      <a:pt x="22992" y="7821"/>
                      <a:pt x="23218" y="6274"/>
                    </a:cubicBezTo>
                    <a:cubicBezTo>
                      <a:pt x="23444" y="4738"/>
                      <a:pt x="23563" y="2916"/>
                      <a:pt x="22408" y="1845"/>
                    </a:cubicBezTo>
                    <a:cubicBezTo>
                      <a:pt x="21817" y="1281"/>
                      <a:pt x="21015" y="1067"/>
                      <a:pt x="20180" y="1067"/>
                    </a:cubicBezTo>
                    <a:cubicBezTo>
                      <a:pt x="19585" y="1067"/>
                      <a:pt x="18973" y="1176"/>
                      <a:pt x="18408" y="1344"/>
                    </a:cubicBezTo>
                    <a:cubicBezTo>
                      <a:pt x="17051" y="1737"/>
                      <a:pt x="15741" y="2416"/>
                      <a:pt x="14324" y="2452"/>
                    </a:cubicBezTo>
                    <a:cubicBezTo>
                      <a:pt x="14281" y="2453"/>
                      <a:pt x="14239" y="2453"/>
                      <a:pt x="14196" y="2453"/>
                    </a:cubicBezTo>
                    <a:cubicBezTo>
                      <a:pt x="12483" y="2453"/>
                      <a:pt x="10880" y="1529"/>
                      <a:pt x="9300" y="821"/>
                    </a:cubicBezTo>
                    <a:cubicBezTo>
                      <a:pt x="8293" y="369"/>
                      <a:pt x="7154" y="1"/>
                      <a:pt x="6066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4"/>
              <p:cNvSpPr/>
              <p:nvPr/>
            </p:nvSpPr>
            <p:spPr>
              <a:xfrm>
                <a:off x="4773200" y="2554025"/>
                <a:ext cx="994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10776" fill="none" extrusionOk="0">
                    <a:moveTo>
                      <a:pt x="3251" y="10775"/>
                    </a:moveTo>
                    <a:cubicBezTo>
                      <a:pt x="3549" y="9644"/>
                      <a:pt x="3834" y="8501"/>
                      <a:pt x="3906" y="7322"/>
                    </a:cubicBezTo>
                    <a:cubicBezTo>
                      <a:pt x="3977" y="6156"/>
                      <a:pt x="3858" y="4965"/>
                      <a:pt x="3394" y="3882"/>
                    </a:cubicBezTo>
                    <a:cubicBezTo>
                      <a:pt x="2703" y="2298"/>
                      <a:pt x="1334" y="1119"/>
                      <a:pt x="1" y="0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4"/>
              <p:cNvSpPr/>
              <p:nvPr/>
            </p:nvSpPr>
            <p:spPr>
              <a:xfrm>
                <a:off x="4707125" y="2471575"/>
                <a:ext cx="41400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287" fill="none" extrusionOk="0">
                    <a:moveTo>
                      <a:pt x="1655" y="2286"/>
                    </a:moveTo>
                    <a:cubicBezTo>
                      <a:pt x="739" y="1905"/>
                      <a:pt x="72" y="976"/>
                      <a:pt x="0" y="0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4314825" y="2398925"/>
                <a:ext cx="4555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5716" fill="none" extrusionOk="0">
                    <a:moveTo>
                      <a:pt x="286" y="5716"/>
                    </a:moveTo>
                    <a:cubicBezTo>
                      <a:pt x="0" y="3704"/>
                      <a:pt x="583" y="1596"/>
                      <a:pt x="1822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4376725" y="2359050"/>
                <a:ext cx="390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620" fill="none" extrusionOk="0">
                    <a:moveTo>
                      <a:pt x="1" y="501"/>
                    </a:moveTo>
                    <a:cubicBezTo>
                      <a:pt x="12" y="274"/>
                      <a:pt x="203" y="96"/>
                      <a:pt x="429" y="48"/>
                    </a:cubicBezTo>
                    <a:cubicBezTo>
                      <a:pt x="643" y="1"/>
                      <a:pt x="882" y="60"/>
                      <a:pt x="1060" y="179"/>
                    </a:cubicBezTo>
                    <a:cubicBezTo>
                      <a:pt x="1251" y="298"/>
                      <a:pt x="1394" y="453"/>
                      <a:pt x="1560" y="62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4257375" y="2583075"/>
                <a:ext cx="196775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4603" extrusionOk="0">
                    <a:moveTo>
                      <a:pt x="1179" y="1"/>
                    </a:moveTo>
                    <a:cubicBezTo>
                      <a:pt x="859" y="1"/>
                      <a:pt x="587" y="91"/>
                      <a:pt x="417" y="326"/>
                    </a:cubicBezTo>
                    <a:cubicBezTo>
                      <a:pt x="0" y="838"/>
                      <a:pt x="322" y="1660"/>
                      <a:pt x="631" y="2148"/>
                    </a:cubicBezTo>
                    <a:cubicBezTo>
                      <a:pt x="1012" y="2743"/>
                      <a:pt x="1572" y="3208"/>
                      <a:pt x="2179" y="3565"/>
                    </a:cubicBezTo>
                    <a:cubicBezTo>
                      <a:pt x="3332" y="4244"/>
                      <a:pt x="4667" y="4603"/>
                      <a:pt x="5996" y="4603"/>
                    </a:cubicBezTo>
                    <a:cubicBezTo>
                      <a:pt x="6368" y="4603"/>
                      <a:pt x="6741" y="4575"/>
                      <a:pt x="7108" y="4517"/>
                    </a:cubicBezTo>
                    <a:cubicBezTo>
                      <a:pt x="7287" y="4482"/>
                      <a:pt x="7465" y="4458"/>
                      <a:pt x="7620" y="4339"/>
                    </a:cubicBezTo>
                    <a:cubicBezTo>
                      <a:pt x="7858" y="4136"/>
                      <a:pt x="7870" y="3767"/>
                      <a:pt x="7739" y="3505"/>
                    </a:cubicBezTo>
                    <a:cubicBezTo>
                      <a:pt x="7596" y="3232"/>
                      <a:pt x="7358" y="3029"/>
                      <a:pt x="7120" y="2851"/>
                    </a:cubicBezTo>
                    <a:cubicBezTo>
                      <a:pt x="6084" y="2041"/>
                      <a:pt x="4941" y="1374"/>
                      <a:pt x="3727" y="850"/>
                    </a:cubicBezTo>
                    <a:cubicBezTo>
                      <a:pt x="3200" y="626"/>
                      <a:pt x="2023" y="1"/>
                      <a:pt x="1179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4"/>
              <p:cNvSpPr/>
              <p:nvPr/>
            </p:nvSpPr>
            <p:spPr>
              <a:xfrm>
                <a:off x="4690775" y="2317800"/>
                <a:ext cx="72625" cy="70450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18" extrusionOk="0">
                    <a:moveTo>
                      <a:pt x="1054" y="0"/>
                    </a:moveTo>
                    <a:cubicBezTo>
                      <a:pt x="112" y="0"/>
                      <a:pt x="1" y="1158"/>
                      <a:pt x="345" y="1912"/>
                    </a:cubicBezTo>
                    <a:cubicBezTo>
                      <a:pt x="440" y="2127"/>
                      <a:pt x="559" y="2353"/>
                      <a:pt x="738" y="2520"/>
                    </a:cubicBezTo>
                    <a:cubicBezTo>
                      <a:pt x="916" y="2698"/>
                      <a:pt x="1143" y="2817"/>
                      <a:pt x="1393" y="2817"/>
                    </a:cubicBezTo>
                    <a:cubicBezTo>
                      <a:pt x="1401" y="2818"/>
                      <a:pt x="1410" y="2818"/>
                      <a:pt x="1418" y="2818"/>
                    </a:cubicBezTo>
                    <a:cubicBezTo>
                      <a:pt x="1801" y="2818"/>
                      <a:pt x="2135" y="2560"/>
                      <a:pt x="2321" y="2234"/>
                    </a:cubicBezTo>
                    <a:cubicBezTo>
                      <a:pt x="2905" y="1281"/>
                      <a:pt x="2333" y="210"/>
                      <a:pt x="1274" y="19"/>
                    </a:cubicBezTo>
                    <a:cubicBezTo>
                      <a:pt x="1196" y="6"/>
                      <a:pt x="1122" y="0"/>
                      <a:pt x="1054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4"/>
              <p:cNvSpPr/>
              <p:nvPr/>
            </p:nvSpPr>
            <p:spPr>
              <a:xfrm>
                <a:off x="4491925" y="2796300"/>
                <a:ext cx="8872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986" extrusionOk="0">
                    <a:moveTo>
                      <a:pt x="1162" y="0"/>
                    </a:moveTo>
                    <a:cubicBezTo>
                      <a:pt x="828" y="0"/>
                      <a:pt x="460" y="156"/>
                      <a:pt x="286" y="453"/>
                    </a:cubicBezTo>
                    <a:cubicBezTo>
                      <a:pt x="0" y="906"/>
                      <a:pt x="357" y="1441"/>
                      <a:pt x="596" y="1846"/>
                    </a:cubicBezTo>
                    <a:cubicBezTo>
                      <a:pt x="1048" y="2561"/>
                      <a:pt x="1596" y="3204"/>
                      <a:pt x="2251" y="3692"/>
                    </a:cubicBezTo>
                    <a:cubicBezTo>
                      <a:pt x="2448" y="3843"/>
                      <a:pt x="2691" y="3986"/>
                      <a:pt x="2931" y="3986"/>
                    </a:cubicBezTo>
                    <a:cubicBezTo>
                      <a:pt x="2995" y="3986"/>
                      <a:pt x="3058" y="3976"/>
                      <a:pt x="3120" y="3954"/>
                    </a:cubicBezTo>
                    <a:cubicBezTo>
                      <a:pt x="3322" y="3882"/>
                      <a:pt x="3453" y="3680"/>
                      <a:pt x="3501" y="3465"/>
                    </a:cubicBezTo>
                    <a:cubicBezTo>
                      <a:pt x="3548" y="3263"/>
                      <a:pt x="3513" y="3037"/>
                      <a:pt x="3465" y="2811"/>
                    </a:cubicBezTo>
                    <a:cubicBezTo>
                      <a:pt x="3263" y="1834"/>
                      <a:pt x="2429" y="215"/>
                      <a:pt x="1322" y="13"/>
                    </a:cubicBezTo>
                    <a:cubicBezTo>
                      <a:pt x="1270" y="4"/>
                      <a:pt x="1217" y="0"/>
                      <a:pt x="1162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5152425" y="1803625"/>
                <a:ext cx="570025" cy="1209375"/>
              </a:xfrm>
              <a:custGeom>
                <a:avLst/>
                <a:gdLst/>
                <a:ahLst/>
                <a:cxnLst/>
                <a:rect l="l" t="t" r="r" b="b"/>
                <a:pathLst>
                  <a:path w="22801" h="48375" extrusionOk="0">
                    <a:moveTo>
                      <a:pt x="8870" y="1"/>
                    </a:moveTo>
                    <a:lnTo>
                      <a:pt x="5775" y="620"/>
                    </a:lnTo>
                    <a:lnTo>
                      <a:pt x="2691" y="1251"/>
                    </a:lnTo>
                    <a:lnTo>
                      <a:pt x="4560" y="10490"/>
                    </a:lnTo>
                    <a:cubicBezTo>
                      <a:pt x="4560" y="10490"/>
                      <a:pt x="0" y="12276"/>
                      <a:pt x="1000" y="17241"/>
                    </a:cubicBezTo>
                    <a:cubicBezTo>
                      <a:pt x="2572" y="27861"/>
                      <a:pt x="4584" y="37743"/>
                      <a:pt x="6977" y="46982"/>
                    </a:cubicBezTo>
                    <a:cubicBezTo>
                      <a:pt x="7155" y="47807"/>
                      <a:pt x="7871" y="48375"/>
                      <a:pt x="8679" y="48375"/>
                    </a:cubicBezTo>
                    <a:cubicBezTo>
                      <a:pt x="8793" y="48375"/>
                      <a:pt x="8909" y="48363"/>
                      <a:pt x="9025" y="48340"/>
                    </a:cubicBezTo>
                    <a:lnTo>
                      <a:pt x="15133" y="47102"/>
                    </a:lnTo>
                    <a:lnTo>
                      <a:pt x="21253" y="45875"/>
                    </a:lnTo>
                    <a:cubicBezTo>
                      <a:pt x="22193" y="45673"/>
                      <a:pt x="22801" y="44768"/>
                      <a:pt x="22610" y="43827"/>
                    </a:cubicBezTo>
                    <a:cubicBezTo>
                      <a:pt x="21193" y="34040"/>
                      <a:pt x="19169" y="24111"/>
                      <a:pt x="16621" y="14086"/>
                    </a:cubicBezTo>
                    <a:cubicBezTo>
                      <a:pt x="15678" y="9348"/>
                      <a:pt x="11169" y="9239"/>
                      <a:pt x="10758" y="9239"/>
                    </a:cubicBezTo>
                    <a:cubicBezTo>
                      <a:pt x="10738" y="9239"/>
                      <a:pt x="10728" y="9240"/>
                      <a:pt x="10728" y="9240"/>
                    </a:cubicBezTo>
                    <a:lnTo>
                      <a:pt x="88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5199450" y="1768050"/>
                <a:ext cx="200950" cy="1380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5523" extrusionOk="0">
                    <a:moveTo>
                      <a:pt x="6596" y="0"/>
                    </a:moveTo>
                    <a:cubicBezTo>
                      <a:pt x="6518" y="0"/>
                      <a:pt x="6439" y="10"/>
                      <a:pt x="6358" y="30"/>
                    </a:cubicBezTo>
                    <a:lnTo>
                      <a:pt x="810" y="1316"/>
                    </a:lnTo>
                    <a:cubicBezTo>
                      <a:pt x="322" y="1435"/>
                      <a:pt x="0" y="1947"/>
                      <a:pt x="96" y="2447"/>
                    </a:cubicBezTo>
                    <a:lnTo>
                      <a:pt x="560" y="4733"/>
                    </a:lnTo>
                    <a:cubicBezTo>
                      <a:pt x="655" y="5190"/>
                      <a:pt x="1063" y="5523"/>
                      <a:pt x="1521" y="5523"/>
                    </a:cubicBezTo>
                    <a:cubicBezTo>
                      <a:pt x="1577" y="5523"/>
                      <a:pt x="1634" y="5518"/>
                      <a:pt x="1691" y="5507"/>
                    </a:cubicBezTo>
                    <a:lnTo>
                      <a:pt x="7180" y="4400"/>
                    </a:lnTo>
                    <a:cubicBezTo>
                      <a:pt x="7692" y="4293"/>
                      <a:pt x="8037" y="3805"/>
                      <a:pt x="7942" y="3281"/>
                    </a:cubicBezTo>
                    <a:lnTo>
                      <a:pt x="7537" y="816"/>
                    </a:lnTo>
                    <a:cubicBezTo>
                      <a:pt x="7466" y="347"/>
                      <a:pt x="7062" y="0"/>
                      <a:pt x="6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4"/>
              <p:cNvSpPr/>
              <p:nvPr/>
            </p:nvSpPr>
            <p:spPr>
              <a:xfrm>
                <a:off x="5225050" y="1821775"/>
                <a:ext cx="955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418" fill="none" extrusionOk="0">
                    <a:moveTo>
                      <a:pt x="0" y="1"/>
                    </a:moveTo>
                    <a:cubicBezTo>
                      <a:pt x="131" y="810"/>
                      <a:pt x="262" y="1608"/>
                      <a:pt x="381" y="2418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4"/>
              <p:cNvSpPr/>
              <p:nvPr/>
            </p:nvSpPr>
            <p:spPr>
              <a:xfrm>
                <a:off x="5255100" y="1815525"/>
                <a:ext cx="11950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83" fill="none" extrusionOk="0">
                    <a:moveTo>
                      <a:pt x="1" y="1"/>
                    </a:moveTo>
                    <a:cubicBezTo>
                      <a:pt x="168" y="787"/>
                      <a:pt x="334" y="1596"/>
                      <a:pt x="477" y="238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5287250" y="1808400"/>
                <a:ext cx="12525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548" fill="none" extrusionOk="0">
                    <a:moveTo>
                      <a:pt x="1" y="0"/>
                    </a:moveTo>
                    <a:cubicBezTo>
                      <a:pt x="156" y="857"/>
                      <a:pt x="334" y="1703"/>
                      <a:pt x="501" y="2548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5319100" y="1800350"/>
                <a:ext cx="104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80" fill="none" extrusionOk="0">
                    <a:moveTo>
                      <a:pt x="1" y="1"/>
                    </a:moveTo>
                    <a:cubicBezTo>
                      <a:pt x="132" y="894"/>
                      <a:pt x="286" y="1786"/>
                      <a:pt x="417" y="267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4"/>
              <p:cNvSpPr/>
              <p:nvPr/>
            </p:nvSpPr>
            <p:spPr>
              <a:xfrm>
                <a:off x="5352150" y="1790225"/>
                <a:ext cx="12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692" fill="none" extrusionOk="0">
                    <a:moveTo>
                      <a:pt x="0" y="1"/>
                    </a:moveTo>
                    <a:cubicBezTo>
                      <a:pt x="167" y="894"/>
                      <a:pt x="334" y="1799"/>
                      <a:pt x="500" y="269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4"/>
              <p:cNvSpPr/>
              <p:nvPr/>
            </p:nvSpPr>
            <p:spPr>
              <a:xfrm>
                <a:off x="5228325" y="2254775"/>
                <a:ext cx="400675" cy="434100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7364" extrusionOk="0">
                    <a:moveTo>
                      <a:pt x="12516" y="1"/>
                    </a:moveTo>
                    <a:cubicBezTo>
                      <a:pt x="12491" y="1"/>
                      <a:pt x="12467" y="2"/>
                      <a:pt x="12442" y="4"/>
                    </a:cubicBezTo>
                    <a:cubicBezTo>
                      <a:pt x="7001" y="683"/>
                      <a:pt x="2262" y="1933"/>
                      <a:pt x="596" y="2386"/>
                    </a:cubicBezTo>
                    <a:cubicBezTo>
                      <a:pt x="238" y="2493"/>
                      <a:pt x="0" y="2850"/>
                      <a:pt x="36" y="3219"/>
                    </a:cubicBezTo>
                    <a:cubicBezTo>
                      <a:pt x="643" y="7422"/>
                      <a:pt x="2298" y="14661"/>
                      <a:pt x="2786" y="16768"/>
                    </a:cubicBezTo>
                    <a:cubicBezTo>
                      <a:pt x="2870" y="17126"/>
                      <a:pt x="3167" y="17364"/>
                      <a:pt x="3525" y="17364"/>
                    </a:cubicBezTo>
                    <a:cubicBezTo>
                      <a:pt x="8073" y="17304"/>
                      <a:pt x="13681" y="15530"/>
                      <a:pt x="15478" y="14923"/>
                    </a:cubicBezTo>
                    <a:cubicBezTo>
                      <a:pt x="15824" y="14804"/>
                      <a:pt x="16026" y="14459"/>
                      <a:pt x="15990" y="14101"/>
                    </a:cubicBezTo>
                    <a:cubicBezTo>
                      <a:pt x="15145" y="7672"/>
                      <a:pt x="13764" y="2350"/>
                      <a:pt x="13276" y="564"/>
                    </a:cubicBezTo>
                    <a:cubicBezTo>
                      <a:pt x="13176" y="230"/>
                      <a:pt x="12858" y="1"/>
                      <a:pt x="125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4"/>
              <p:cNvSpPr/>
              <p:nvPr/>
            </p:nvSpPr>
            <p:spPr>
              <a:xfrm>
                <a:off x="5322975" y="2382275"/>
                <a:ext cx="1390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7275" extrusionOk="0">
                    <a:moveTo>
                      <a:pt x="774" y="0"/>
                    </a:moveTo>
                    <a:cubicBezTo>
                      <a:pt x="96" y="893"/>
                      <a:pt x="0" y="2143"/>
                      <a:pt x="334" y="3203"/>
                    </a:cubicBezTo>
                    <a:cubicBezTo>
                      <a:pt x="679" y="4275"/>
                      <a:pt x="1405" y="5179"/>
                      <a:pt x="2275" y="5882"/>
                    </a:cubicBezTo>
                    <a:cubicBezTo>
                      <a:pt x="2858" y="6358"/>
                      <a:pt x="3489" y="6739"/>
                      <a:pt x="4132" y="7096"/>
                    </a:cubicBezTo>
                    <a:cubicBezTo>
                      <a:pt x="4215" y="7144"/>
                      <a:pt x="4311" y="7203"/>
                      <a:pt x="4394" y="7251"/>
                    </a:cubicBezTo>
                    <a:lnTo>
                      <a:pt x="4311" y="6930"/>
                    </a:lnTo>
                    <a:cubicBezTo>
                      <a:pt x="4203" y="6584"/>
                      <a:pt x="4096" y="6239"/>
                      <a:pt x="3953" y="5906"/>
                    </a:cubicBezTo>
                    <a:cubicBezTo>
                      <a:pt x="3644" y="5239"/>
                      <a:pt x="3120" y="4703"/>
                      <a:pt x="2656" y="4132"/>
                    </a:cubicBezTo>
                    <a:cubicBezTo>
                      <a:pt x="2203" y="3572"/>
                      <a:pt x="1751" y="2929"/>
                      <a:pt x="1632" y="2215"/>
                    </a:cubicBezTo>
                    <a:lnTo>
                      <a:pt x="1632" y="2215"/>
                    </a:lnTo>
                    <a:cubicBezTo>
                      <a:pt x="2334" y="3405"/>
                      <a:pt x="3560" y="4179"/>
                      <a:pt x="4370" y="5298"/>
                    </a:cubicBezTo>
                    <a:cubicBezTo>
                      <a:pt x="4799" y="5882"/>
                      <a:pt x="5096" y="6561"/>
                      <a:pt x="5251" y="7275"/>
                    </a:cubicBezTo>
                    <a:cubicBezTo>
                      <a:pt x="5323" y="7168"/>
                      <a:pt x="5382" y="6989"/>
                      <a:pt x="5406" y="6739"/>
                    </a:cubicBezTo>
                    <a:cubicBezTo>
                      <a:pt x="5561" y="5429"/>
                      <a:pt x="5132" y="4096"/>
                      <a:pt x="4406" y="3001"/>
                    </a:cubicBezTo>
                    <a:cubicBezTo>
                      <a:pt x="3513" y="1691"/>
                      <a:pt x="2167" y="726"/>
                      <a:pt x="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4"/>
              <p:cNvSpPr/>
              <p:nvPr/>
            </p:nvSpPr>
            <p:spPr>
              <a:xfrm>
                <a:off x="5450975" y="2332250"/>
                <a:ext cx="69975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5538" extrusionOk="0">
                    <a:moveTo>
                      <a:pt x="2524" y="1"/>
                    </a:moveTo>
                    <a:cubicBezTo>
                      <a:pt x="1750" y="37"/>
                      <a:pt x="1036" y="513"/>
                      <a:pt x="607" y="1156"/>
                    </a:cubicBezTo>
                    <a:cubicBezTo>
                      <a:pt x="167" y="1787"/>
                      <a:pt x="0" y="2585"/>
                      <a:pt x="0" y="3359"/>
                    </a:cubicBezTo>
                    <a:cubicBezTo>
                      <a:pt x="0" y="3870"/>
                      <a:pt x="60" y="4382"/>
                      <a:pt x="143" y="4883"/>
                    </a:cubicBezTo>
                    <a:cubicBezTo>
                      <a:pt x="155" y="4966"/>
                      <a:pt x="179" y="5037"/>
                      <a:pt x="191" y="5097"/>
                    </a:cubicBezTo>
                    <a:cubicBezTo>
                      <a:pt x="238" y="5037"/>
                      <a:pt x="274" y="4978"/>
                      <a:pt x="322" y="4906"/>
                    </a:cubicBezTo>
                    <a:cubicBezTo>
                      <a:pt x="476" y="4692"/>
                      <a:pt x="607" y="4490"/>
                      <a:pt x="726" y="4263"/>
                    </a:cubicBezTo>
                    <a:cubicBezTo>
                      <a:pt x="953" y="3799"/>
                      <a:pt x="1024" y="3299"/>
                      <a:pt x="1131" y="2787"/>
                    </a:cubicBezTo>
                    <a:cubicBezTo>
                      <a:pt x="1227" y="2299"/>
                      <a:pt x="1381" y="1775"/>
                      <a:pt x="1727" y="1406"/>
                    </a:cubicBezTo>
                    <a:lnTo>
                      <a:pt x="1727" y="1406"/>
                    </a:lnTo>
                    <a:cubicBezTo>
                      <a:pt x="1381" y="2299"/>
                      <a:pt x="1500" y="3299"/>
                      <a:pt x="1250" y="4216"/>
                    </a:cubicBezTo>
                    <a:cubicBezTo>
                      <a:pt x="1107" y="4704"/>
                      <a:pt x="869" y="5156"/>
                      <a:pt x="560" y="5537"/>
                    </a:cubicBezTo>
                    <a:cubicBezTo>
                      <a:pt x="655" y="5537"/>
                      <a:pt x="774" y="5490"/>
                      <a:pt x="917" y="5394"/>
                    </a:cubicBezTo>
                    <a:cubicBezTo>
                      <a:pt x="1667" y="4942"/>
                      <a:pt x="2215" y="4132"/>
                      <a:pt x="2465" y="3263"/>
                    </a:cubicBezTo>
                    <a:cubicBezTo>
                      <a:pt x="2798" y="2204"/>
                      <a:pt x="2739" y="1073"/>
                      <a:pt x="25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4"/>
              <p:cNvSpPr/>
              <p:nvPr/>
            </p:nvSpPr>
            <p:spPr>
              <a:xfrm>
                <a:off x="5457525" y="2084900"/>
                <a:ext cx="89600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5312" fill="none" extrusionOk="0">
                    <a:moveTo>
                      <a:pt x="0" y="1"/>
                    </a:moveTo>
                    <a:cubicBezTo>
                      <a:pt x="2000" y="1013"/>
                      <a:pt x="3393" y="3085"/>
                      <a:pt x="3584" y="531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4"/>
              <p:cNvSpPr/>
              <p:nvPr/>
            </p:nvSpPr>
            <p:spPr>
              <a:xfrm>
                <a:off x="5635525" y="2653125"/>
                <a:ext cx="327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621" fill="none" extrusionOk="0">
                    <a:moveTo>
                      <a:pt x="0" y="1"/>
                    </a:moveTo>
                    <a:cubicBezTo>
                      <a:pt x="429" y="2204"/>
                      <a:pt x="869" y="4418"/>
                      <a:pt x="1310" y="662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5671825" y="2849300"/>
                <a:ext cx="53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9" fill="none" extrusionOk="0">
                    <a:moveTo>
                      <a:pt x="1" y="0"/>
                    </a:moveTo>
                    <a:cubicBezTo>
                      <a:pt x="72" y="322"/>
                      <a:pt x="132" y="667"/>
                      <a:pt x="215" y="988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5419725" y="2603125"/>
                <a:ext cx="1452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1454" fill="none" extrusionOk="0">
                    <a:moveTo>
                      <a:pt x="0" y="1453"/>
                    </a:moveTo>
                    <a:cubicBezTo>
                      <a:pt x="1988" y="1251"/>
                      <a:pt x="3953" y="763"/>
                      <a:pt x="5810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4"/>
              <p:cNvSpPr/>
              <p:nvPr/>
            </p:nvSpPr>
            <p:spPr>
              <a:xfrm>
                <a:off x="5229800" y="2110500"/>
                <a:ext cx="93500" cy="3051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2204" extrusionOk="0">
                    <a:moveTo>
                      <a:pt x="2766" y="1"/>
                    </a:moveTo>
                    <a:cubicBezTo>
                      <a:pt x="2445" y="1"/>
                      <a:pt x="2178" y="271"/>
                      <a:pt x="1942" y="489"/>
                    </a:cubicBezTo>
                    <a:cubicBezTo>
                      <a:pt x="1191" y="1227"/>
                      <a:pt x="668" y="2192"/>
                      <a:pt x="394" y="3204"/>
                    </a:cubicBezTo>
                    <a:cubicBezTo>
                      <a:pt x="1" y="4609"/>
                      <a:pt x="13" y="6073"/>
                      <a:pt x="168" y="7526"/>
                    </a:cubicBezTo>
                    <a:cubicBezTo>
                      <a:pt x="275" y="8609"/>
                      <a:pt x="453" y="9681"/>
                      <a:pt x="703" y="10740"/>
                    </a:cubicBezTo>
                    <a:cubicBezTo>
                      <a:pt x="775" y="11097"/>
                      <a:pt x="882" y="11455"/>
                      <a:pt x="1084" y="11752"/>
                    </a:cubicBezTo>
                    <a:cubicBezTo>
                      <a:pt x="1273" y="12015"/>
                      <a:pt x="1573" y="12203"/>
                      <a:pt x="1887" y="12203"/>
                    </a:cubicBezTo>
                    <a:cubicBezTo>
                      <a:pt x="1929" y="12203"/>
                      <a:pt x="1971" y="12200"/>
                      <a:pt x="2013" y="12193"/>
                    </a:cubicBezTo>
                    <a:cubicBezTo>
                      <a:pt x="2334" y="12133"/>
                      <a:pt x="2596" y="11871"/>
                      <a:pt x="2715" y="11550"/>
                    </a:cubicBezTo>
                    <a:cubicBezTo>
                      <a:pt x="2835" y="11240"/>
                      <a:pt x="2811" y="10895"/>
                      <a:pt x="2787" y="10574"/>
                    </a:cubicBezTo>
                    <a:cubicBezTo>
                      <a:pt x="2692" y="9621"/>
                      <a:pt x="2394" y="8680"/>
                      <a:pt x="2203" y="7740"/>
                    </a:cubicBezTo>
                    <a:cubicBezTo>
                      <a:pt x="2013" y="6811"/>
                      <a:pt x="1918" y="5799"/>
                      <a:pt x="2239" y="4882"/>
                    </a:cubicBezTo>
                    <a:cubicBezTo>
                      <a:pt x="2442" y="4275"/>
                      <a:pt x="2835" y="3739"/>
                      <a:pt x="3144" y="3180"/>
                    </a:cubicBezTo>
                    <a:cubicBezTo>
                      <a:pt x="3466" y="2608"/>
                      <a:pt x="3739" y="2001"/>
                      <a:pt x="3727" y="1346"/>
                    </a:cubicBezTo>
                    <a:cubicBezTo>
                      <a:pt x="3704" y="894"/>
                      <a:pt x="3466" y="263"/>
                      <a:pt x="3025" y="60"/>
                    </a:cubicBezTo>
                    <a:cubicBezTo>
                      <a:pt x="2935" y="19"/>
                      <a:pt x="2848" y="1"/>
                      <a:pt x="2766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4"/>
              <p:cNvSpPr/>
              <p:nvPr/>
            </p:nvSpPr>
            <p:spPr>
              <a:xfrm>
                <a:off x="5304525" y="2626625"/>
                <a:ext cx="103300" cy="238025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9521" extrusionOk="0">
                    <a:moveTo>
                      <a:pt x="1014" y="0"/>
                    </a:moveTo>
                    <a:cubicBezTo>
                      <a:pt x="734" y="0"/>
                      <a:pt x="470" y="145"/>
                      <a:pt x="310" y="466"/>
                    </a:cubicBezTo>
                    <a:cubicBezTo>
                      <a:pt x="0" y="1109"/>
                      <a:pt x="250" y="2240"/>
                      <a:pt x="334" y="2918"/>
                    </a:cubicBezTo>
                    <a:cubicBezTo>
                      <a:pt x="536" y="4823"/>
                      <a:pt x="941" y="6716"/>
                      <a:pt x="1858" y="8407"/>
                    </a:cubicBezTo>
                    <a:cubicBezTo>
                      <a:pt x="1893" y="8431"/>
                      <a:pt x="1905" y="8455"/>
                      <a:pt x="1929" y="8490"/>
                    </a:cubicBezTo>
                    <a:cubicBezTo>
                      <a:pt x="2168" y="8906"/>
                      <a:pt x="2670" y="9521"/>
                      <a:pt x="3213" y="9521"/>
                    </a:cubicBezTo>
                    <a:cubicBezTo>
                      <a:pt x="3292" y="9521"/>
                      <a:pt x="3373" y="9507"/>
                      <a:pt x="3453" y="9479"/>
                    </a:cubicBezTo>
                    <a:cubicBezTo>
                      <a:pt x="3786" y="9383"/>
                      <a:pt x="3989" y="9038"/>
                      <a:pt x="4037" y="8693"/>
                    </a:cubicBezTo>
                    <a:cubicBezTo>
                      <a:pt x="4132" y="8145"/>
                      <a:pt x="3953" y="7478"/>
                      <a:pt x="3858" y="6919"/>
                    </a:cubicBezTo>
                    <a:cubicBezTo>
                      <a:pt x="3775" y="6264"/>
                      <a:pt x="3644" y="5597"/>
                      <a:pt x="3513" y="4954"/>
                    </a:cubicBezTo>
                    <a:cubicBezTo>
                      <a:pt x="3251" y="3645"/>
                      <a:pt x="2846" y="2359"/>
                      <a:pt x="2262" y="1144"/>
                    </a:cubicBezTo>
                    <a:cubicBezTo>
                      <a:pt x="2120" y="835"/>
                      <a:pt x="1965" y="537"/>
                      <a:pt x="1715" y="299"/>
                    </a:cubicBezTo>
                    <a:cubicBezTo>
                      <a:pt x="1506" y="107"/>
                      <a:pt x="1254" y="0"/>
                      <a:pt x="1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4"/>
              <p:cNvSpPr/>
              <p:nvPr/>
            </p:nvSpPr>
            <p:spPr>
              <a:xfrm>
                <a:off x="6010550" y="1874775"/>
                <a:ext cx="598625" cy="720925"/>
              </a:xfrm>
              <a:custGeom>
                <a:avLst/>
                <a:gdLst/>
                <a:ahLst/>
                <a:cxnLst/>
                <a:rect l="l" t="t" r="r" b="b"/>
                <a:pathLst>
                  <a:path w="23945" h="28837" extrusionOk="0">
                    <a:moveTo>
                      <a:pt x="23944" y="0"/>
                    </a:moveTo>
                    <a:lnTo>
                      <a:pt x="23944" y="0"/>
                    </a:lnTo>
                    <a:cubicBezTo>
                      <a:pt x="17753" y="738"/>
                      <a:pt x="12348" y="4774"/>
                      <a:pt x="8550" y="9727"/>
                    </a:cubicBezTo>
                    <a:cubicBezTo>
                      <a:pt x="4763" y="14692"/>
                      <a:pt x="2358" y="20538"/>
                      <a:pt x="1" y="26313"/>
                    </a:cubicBezTo>
                    <a:lnTo>
                      <a:pt x="4704" y="28837"/>
                    </a:lnTo>
                    <a:cubicBezTo>
                      <a:pt x="9824" y="18443"/>
                      <a:pt x="16312" y="8715"/>
                      <a:pt x="23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4"/>
              <p:cNvSpPr/>
              <p:nvPr/>
            </p:nvSpPr>
            <p:spPr>
              <a:xfrm>
                <a:off x="5991225" y="1684575"/>
                <a:ext cx="198550" cy="8956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35826" extrusionOk="0">
                    <a:moveTo>
                      <a:pt x="3584" y="0"/>
                    </a:moveTo>
                    <a:lnTo>
                      <a:pt x="3584" y="0"/>
                    </a:lnTo>
                    <a:cubicBezTo>
                      <a:pt x="3596" y="11323"/>
                      <a:pt x="2393" y="22634"/>
                      <a:pt x="0" y="33707"/>
                    </a:cubicBezTo>
                    <a:lnTo>
                      <a:pt x="4167" y="35826"/>
                    </a:lnTo>
                    <a:cubicBezTo>
                      <a:pt x="5751" y="29873"/>
                      <a:pt x="7334" y="23860"/>
                      <a:pt x="7632" y="17716"/>
                    </a:cubicBezTo>
                    <a:cubicBezTo>
                      <a:pt x="7941" y="11561"/>
                      <a:pt x="6906" y="5179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4"/>
              <p:cNvSpPr/>
              <p:nvPr/>
            </p:nvSpPr>
            <p:spPr>
              <a:xfrm>
                <a:off x="6060275" y="1842625"/>
                <a:ext cx="75625" cy="6914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7659" fill="none" extrusionOk="0">
                    <a:moveTo>
                      <a:pt x="0" y="27658"/>
                    </a:moveTo>
                    <a:cubicBezTo>
                      <a:pt x="2310" y="18657"/>
                      <a:pt x="3024" y="9251"/>
                      <a:pt x="2084" y="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4"/>
              <p:cNvSpPr/>
              <p:nvPr/>
            </p:nvSpPr>
            <p:spPr>
              <a:xfrm>
                <a:off x="6090325" y="1977750"/>
                <a:ext cx="363775" cy="522125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0885" fill="none" extrusionOk="0">
                    <a:moveTo>
                      <a:pt x="1" y="20884"/>
                    </a:moveTo>
                    <a:cubicBezTo>
                      <a:pt x="3596" y="13145"/>
                      <a:pt x="8538" y="6049"/>
                      <a:pt x="14550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4"/>
              <p:cNvSpPr/>
              <p:nvPr/>
            </p:nvSpPr>
            <p:spPr>
              <a:xfrm>
                <a:off x="6017400" y="2181650"/>
                <a:ext cx="569750" cy="487575"/>
              </a:xfrm>
              <a:custGeom>
                <a:avLst/>
                <a:gdLst/>
                <a:ahLst/>
                <a:cxnLst/>
                <a:rect l="l" t="t" r="r" b="b"/>
                <a:pathLst>
                  <a:path w="22790" h="19503" extrusionOk="0">
                    <a:moveTo>
                      <a:pt x="22789" y="0"/>
                    </a:moveTo>
                    <a:lnTo>
                      <a:pt x="22789" y="0"/>
                    </a:lnTo>
                    <a:cubicBezTo>
                      <a:pt x="17884" y="119"/>
                      <a:pt x="13014" y="1715"/>
                      <a:pt x="8990" y="4513"/>
                    </a:cubicBezTo>
                    <a:cubicBezTo>
                      <a:pt x="4966" y="7323"/>
                      <a:pt x="1787" y="11347"/>
                      <a:pt x="1" y="15931"/>
                    </a:cubicBezTo>
                    <a:lnTo>
                      <a:pt x="2549" y="19503"/>
                    </a:lnTo>
                    <a:cubicBezTo>
                      <a:pt x="8085" y="11883"/>
                      <a:pt x="14979" y="5251"/>
                      <a:pt x="22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4"/>
              <p:cNvSpPr/>
              <p:nvPr/>
            </p:nvSpPr>
            <p:spPr>
              <a:xfrm>
                <a:off x="5893275" y="1877450"/>
                <a:ext cx="235175" cy="691475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27659" extrusionOk="0">
                    <a:moveTo>
                      <a:pt x="1334" y="0"/>
                    </a:moveTo>
                    <a:lnTo>
                      <a:pt x="1334" y="0"/>
                    </a:lnTo>
                    <a:cubicBezTo>
                      <a:pt x="2168" y="10597"/>
                      <a:pt x="3049" y="17026"/>
                      <a:pt x="1" y="27658"/>
                    </a:cubicBezTo>
                    <a:lnTo>
                      <a:pt x="6502" y="27361"/>
                    </a:lnTo>
                    <a:cubicBezTo>
                      <a:pt x="9407" y="18157"/>
                      <a:pt x="7395" y="7525"/>
                      <a:pt x="13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4"/>
              <p:cNvSpPr/>
              <p:nvPr/>
            </p:nvSpPr>
            <p:spPr>
              <a:xfrm>
                <a:off x="5975150" y="2107225"/>
                <a:ext cx="60725" cy="50455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0182" fill="none" extrusionOk="0">
                    <a:moveTo>
                      <a:pt x="0" y="20182"/>
                    </a:moveTo>
                    <a:cubicBezTo>
                      <a:pt x="2381" y="13741"/>
                      <a:pt x="2429" y="6478"/>
                      <a:pt x="131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4"/>
              <p:cNvSpPr/>
              <p:nvPr/>
            </p:nvSpPr>
            <p:spPr>
              <a:xfrm>
                <a:off x="6075150" y="2248625"/>
                <a:ext cx="361675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3824" fill="none" extrusionOk="0">
                    <a:moveTo>
                      <a:pt x="1" y="13823"/>
                    </a:moveTo>
                    <a:cubicBezTo>
                      <a:pt x="3025" y="7727"/>
                      <a:pt x="8252" y="2751"/>
                      <a:pt x="14467" y="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4"/>
              <p:cNvSpPr/>
              <p:nvPr/>
            </p:nvSpPr>
            <p:spPr>
              <a:xfrm>
                <a:off x="5503350" y="2383600"/>
                <a:ext cx="769475" cy="884300"/>
              </a:xfrm>
              <a:custGeom>
                <a:avLst/>
                <a:gdLst/>
                <a:ahLst/>
                <a:cxnLst/>
                <a:rect l="l" t="t" r="r" b="b"/>
                <a:pathLst>
                  <a:path w="30779" h="35372" extrusionOk="0">
                    <a:moveTo>
                      <a:pt x="19712" y="1"/>
                    </a:moveTo>
                    <a:cubicBezTo>
                      <a:pt x="17066" y="1"/>
                      <a:pt x="14485" y="1128"/>
                      <a:pt x="12431" y="2793"/>
                    </a:cubicBezTo>
                    <a:cubicBezTo>
                      <a:pt x="10204" y="4579"/>
                      <a:pt x="8561" y="6972"/>
                      <a:pt x="7204" y="9460"/>
                    </a:cubicBezTo>
                    <a:cubicBezTo>
                      <a:pt x="4406" y="14604"/>
                      <a:pt x="1" y="24343"/>
                      <a:pt x="3977" y="29939"/>
                    </a:cubicBezTo>
                    <a:cubicBezTo>
                      <a:pt x="5108" y="31523"/>
                      <a:pt x="6906" y="32523"/>
                      <a:pt x="8680" y="33332"/>
                    </a:cubicBezTo>
                    <a:cubicBezTo>
                      <a:pt x="11072" y="34426"/>
                      <a:pt x="13918" y="35371"/>
                      <a:pt x="16640" y="35371"/>
                    </a:cubicBezTo>
                    <a:cubicBezTo>
                      <a:pt x="18810" y="35371"/>
                      <a:pt x="20901" y="34771"/>
                      <a:pt x="22623" y="33166"/>
                    </a:cubicBezTo>
                    <a:cubicBezTo>
                      <a:pt x="23980" y="31904"/>
                      <a:pt x="25004" y="30308"/>
                      <a:pt x="25909" y="28677"/>
                    </a:cubicBezTo>
                    <a:cubicBezTo>
                      <a:pt x="28838" y="23426"/>
                      <a:pt x="30778" y="17318"/>
                      <a:pt x="30135" y="11246"/>
                    </a:cubicBezTo>
                    <a:cubicBezTo>
                      <a:pt x="29540" y="5805"/>
                      <a:pt x="26254" y="412"/>
                      <a:pt x="20289" y="19"/>
                    </a:cubicBezTo>
                    <a:cubicBezTo>
                      <a:pt x="20097" y="7"/>
                      <a:pt x="19904" y="1"/>
                      <a:pt x="197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4"/>
              <p:cNvSpPr/>
              <p:nvPr/>
            </p:nvSpPr>
            <p:spPr>
              <a:xfrm>
                <a:off x="6023950" y="2426925"/>
                <a:ext cx="173275" cy="30897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12359" fill="none" extrusionOk="0">
                    <a:moveTo>
                      <a:pt x="1" y="0"/>
                    </a:moveTo>
                    <a:cubicBezTo>
                      <a:pt x="1882" y="4334"/>
                      <a:pt x="4227" y="8477"/>
                      <a:pt x="6930" y="1235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5930500" y="2462325"/>
                <a:ext cx="241700" cy="411400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16456" fill="none" extrusionOk="0">
                    <a:moveTo>
                      <a:pt x="0" y="1"/>
                    </a:moveTo>
                    <a:cubicBezTo>
                      <a:pt x="3227" y="5490"/>
                      <a:pt x="6453" y="10967"/>
                      <a:pt x="9668" y="1645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5823625" y="2499550"/>
                <a:ext cx="297100" cy="514975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20599" fill="none" extrusionOk="0">
                    <a:moveTo>
                      <a:pt x="1" y="0"/>
                    </a:moveTo>
                    <a:cubicBezTo>
                      <a:pt x="3966" y="6858"/>
                      <a:pt x="7918" y="13728"/>
                      <a:pt x="11883" y="20598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4"/>
              <p:cNvSpPr/>
              <p:nvPr/>
            </p:nvSpPr>
            <p:spPr>
              <a:xfrm>
                <a:off x="5749225" y="2615625"/>
                <a:ext cx="3024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12097" h="20611" fill="none" extrusionOk="0">
                    <a:moveTo>
                      <a:pt x="0" y="1"/>
                    </a:moveTo>
                    <a:cubicBezTo>
                      <a:pt x="4036" y="6871"/>
                      <a:pt x="8073" y="13729"/>
                      <a:pt x="12097" y="2061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4"/>
              <p:cNvSpPr/>
              <p:nvPr/>
            </p:nvSpPr>
            <p:spPr>
              <a:xfrm>
                <a:off x="5677475" y="2760875"/>
                <a:ext cx="247375" cy="41377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6551" fill="none" extrusionOk="0">
                    <a:moveTo>
                      <a:pt x="1" y="1"/>
                    </a:moveTo>
                    <a:cubicBezTo>
                      <a:pt x="3001" y="5692"/>
                      <a:pt x="6311" y="11205"/>
                      <a:pt x="9895" y="1655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5629850" y="2913575"/>
                <a:ext cx="151825" cy="2860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1443" fill="none" extrusionOk="0">
                    <a:moveTo>
                      <a:pt x="1" y="1"/>
                    </a:moveTo>
                    <a:cubicBezTo>
                      <a:pt x="2025" y="3811"/>
                      <a:pt x="4049" y="7633"/>
                      <a:pt x="6073" y="11443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5785825" y="2462625"/>
                <a:ext cx="30900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4216" fill="none" extrusionOk="0">
                    <a:moveTo>
                      <a:pt x="12359" y="1"/>
                    </a:moveTo>
                    <a:cubicBezTo>
                      <a:pt x="8109" y="1001"/>
                      <a:pt x="3954" y="2406"/>
                      <a:pt x="1" y="421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4"/>
              <p:cNvSpPr/>
              <p:nvPr/>
            </p:nvSpPr>
            <p:spPr>
              <a:xfrm>
                <a:off x="5714400" y="2533175"/>
                <a:ext cx="448000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7920" h="7669" fill="none" extrusionOk="0">
                    <a:moveTo>
                      <a:pt x="17919" y="1"/>
                    </a:moveTo>
                    <a:cubicBezTo>
                      <a:pt x="11811" y="2239"/>
                      <a:pt x="5834" y="4799"/>
                      <a:pt x="0" y="7668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4"/>
              <p:cNvSpPr/>
              <p:nvPr/>
            </p:nvSpPr>
            <p:spPr>
              <a:xfrm>
                <a:off x="5651300" y="2635575"/>
                <a:ext cx="548900" cy="260775"/>
              </a:xfrm>
              <a:custGeom>
                <a:avLst/>
                <a:gdLst/>
                <a:ahLst/>
                <a:cxnLst/>
                <a:rect l="l" t="t" r="r" b="b"/>
                <a:pathLst>
                  <a:path w="21956" h="10431" fill="none" extrusionOk="0">
                    <a:moveTo>
                      <a:pt x="21955" y="0"/>
                    </a:moveTo>
                    <a:cubicBezTo>
                      <a:pt x="14526" y="3263"/>
                      <a:pt x="7203" y="6739"/>
                      <a:pt x="0" y="1043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4"/>
              <p:cNvSpPr/>
              <p:nvPr/>
            </p:nvSpPr>
            <p:spPr>
              <a:xfrm>
                <a:off x="5635525" y="2772800"/>
                <a:ext cx="551275" cy="236050"/>
              </a:xfrm>
              <a:custGeom>
                <a:avLst/>
                <a:gdLst/>
                <a:ahLst/>
                <a:cxnLst/>
                <a:rect l="l" t="t" r="r" b="b"/>
                <a:pathLst>
                  <a:path w="22051" h="9442" fill="none" extrusionOk="0">
                    <a:moveTo>
                      <a:pt x="22050" y="0"/>
                    </a:moveTo>
                    <a:cubicBezTo>
                      <a:pt x="14704" y="3143"/>
                      <a:pt x="7346" y="6287"/>
                      <a:pt x="0" y="944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4"/>
              <p:cNvSpPr/>
              <p:nvPr/>
            </p:nvSpPr>
            <p:spPr>
              <a:xfrm>
                <a:off x="5665875" y="2870425"/>
                <a:ext cx="522700" cy="249750"/>
              </a:xfrm>
              <a:custGeom>
                <a:avLst/>
                <a:gdLst/>
                <a:ahLst/>
                <a:cxnLst/>
                <a:rect l="l" t="t" r="r" b="b"/>
                <a:pathLst>
                  <a:path w="20908" h="9990" fill="none" extrusionOk="0">
                    <a:moveTo>
                      <a:pt x="20908" y="0"/>
                    </a:moveTo>
                    <a:cubicBezTo>
                      <a:pt x="13943" y="3334"/>
                      <a:pt x="6966" y="6668"/>
                      <a:pt x="0" y="9990"/>
                    </a:cubicBezTo>
                    <a:cubicBezTo>
                      <a:pt x="108" y="9966"/>
                      <a:pt x="215" y="9942"/>
                      <a:pt x="310" y="9930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4"/>
              <p:cNvSpPr/>
              <p:nvPr/>
            </p:nvSpPr>
            <p:spPr>
              <a:xfrm>
                <a:off x="5798325" y="3009425"/>
                <a:ext cx="34560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13824" h="6597" fill="none" extrusionOk="0">
                    <a:moveTo>
                      <a:pt x="13824" y="1"/>
                    </a:moveTo>
                    <a:cubicBezTo>
                      <a:pt x="9216" y="2203"/>
                      <a:pt x="4620" y="4394"/>
                      <a:pt x="1" y="6597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4"/>
              <p:cNvSpPr/>
              <p:nvPr/>
            </p:nvSpPr>
            <p:spPr>
              <a:xfrm>
                <a:off x="5726300" y="2468400"/>
                <a:ext cx="283400" cy="354625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4185" extrusionOk="0">
                    <a:moveTo>
                      <a:pt x="9063" y="1"/>
                    </a:moveTo>
                    <a:cubicBezTo>
                      <a:pt x="7672" y="1"/>
                      <a:pt x="5991" y="1161"/>
                      <a:pt x="4977" y="1913"/>
                    </a:cubicBezTo>
                    <a:cubicBezTo>
                      <a:pt x="4227" y="2496"/>
                      <a:pt x="3513" y="3163"/>
                      <a:pt x="2882" y="3901"/>
                    </a:cubicBezTo>
                    <a:cubicBezTo>
                      <a:pt x="1155" y="5973"/>
                      <a:pt x="131" y="8604"/>
                      <a:pt x="24" y="11307"/>
                    </a:cubicBezTo>
                    <a:cubicBezTo>
                      <a:pt x="0" y="11890"/>
                      <a:pt x="24" y="12510"/>
                      <a:pt x="250" y="13045"/>
                    </a:cubicBezTo>
                    <a:cubicBezTo>
                      <a:pt x="477" y="13593"/>
                      <a:pt x="953" y="14069"/>
                      <a:pt x="1524" y="14165"/>
                    </a:cubicBezTo>
                    <a:cubicBezTo>
                      <a:pt x="1605" y="14178"/>
                      <a:pt x="1685" y="14185"/>
                      <a:pt x="1764" y="14185"/>
                    </a:cubicBezTo>
                    <a:cubicBezTo>
                      <a:pt x="2436" y="14185"/>
                      <a:pt x="3061" y="13716"/>
                      <a:pt x="3572" y="13248"/>
                    </a:cubicBezTo>
                    <a:cubicBezTo>
                      <a:pt x="6370" y="10736"/>
                      <a:pt x="8478" y="7521"/>
                      <a:pt x="9978" y="4068"/>
                    </a:cubicBezTo>
                    <a:cubicBezTo>
                      <a:pt x="10454" y="2973"/>
                      <a:pt x="11335" y="365"/>
                      <a:pt x="9442" y="32"/>
                    </a:cubicBezTo>
                    <a:cubicBezTo>
                      <a:pt x="9319" y="11"/>
                      <a:pt x="9192" y="1"/>
                      <a:pt x="9063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4"/>
              <p:cNvSpPr/>
              <p:nvPr/>
            </p:nvSpPr>
            <p:spPr>
              <a:xfrm>
                <a:off x="5674200" y="2860200"/>
                <a:ext cx="1311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245" h="3922" extrusionOk="0">
                    <a:moveTo>
                      <a:pt x="2480" y="0"/>
                    </a:moveTo>
                    <a:cubicBezTo>
                      <a:pt x="2261" y="0"/>
                      <a:pt x="2047" y="25"/>
                      <a:pt x="1846" y="76"/>
                    </a:cubicBezTo>
                    <a:cubicBezTo>
                      <a:pt x="1037" y="290"/>
                      <a:pt x="358" y="933"/>
                      <a:pt x="179" y="1731"/>
                    </a:cubicBezTo>
                    <a:cubicBezTo>
                      <a:pt x="1" y="2541"/>
                      <a:pt x="418" y="3457"/>
                      <a:pt x="1168" y="3791"/>
                    </a:cubicBezTo>
                    <a:cubicBezTo>
                      <a:pt x="1391" y="3882"/>
                      <a:pt x="1625" y="3921"/>
                      <a:pt x="1861" y="3921"/>
                    </a:cubicBezTo>
                    <a:cubicBezTo>
                      <a:pt x="2304" y="3921"/>
                      <a:pt x="2756" y="3783"/>
                      <a:pt x="3168" y="3588"/>
                    </a:cubicBezTo>
                    <a:cubicBezTo>
                      <a:pt x="3704" y="3326"/>
                      <a:pt x="4228" y="2934"/>
                      <a:pt x="4490" y="2398"/>
                    </a:cubicBezTo>
                    <a:cubicBezTo>
                      <a:pt x="5245" y="897"/>
                      <a:pt x="3795" y="0"/>
                      <a:pt x="2480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4"/>
              <p:cNvSpPr/>
              <p:nvPr/>
            </p:nvSpPr>
            <p:spPr>
              <a:xfrm>
                <a:off x="4827375" y="2335950"/>
                <a:ext cx="418225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13248" extrusionOk="0">
                    <a:moveTo>
                      <a:pt x="5141" y="0"/>
                    </a:moveTo>
                    <a:cubicBezTo>
                      <a:pt x="4694" y="0"/>
                      <a:pt x="4278" y="384"/>
                      <a:pt x="4073" y="794"/>
                    </a:cubicBezTo>
                    <a:cubicBezTo>
                      <a:pt x="3549" y="1794"/>
                      <a:pt x="3632" y="3008"/>
                      <a:pt x="4013" y="4068"/>
                    </a:cubicBezTo>
                    <a:cubicBezTo>
                      <a:pt x="4251" y="4723"/>
                      <a:pt x="4596" y="5330"/>
                      <a:pt x="5001" y="5913"/>
                    </a:cubicBezTo>
                    <a:cubicBezTo>
                      <a:pt x="2358" y="7461"/>
                      <a:pt x="441" y="10235"/>
                      <a:pt x="1" y="13247"/>
                    </a:cubicBezTo>
                    <a:lnTo>
                      <a:pt x="16729" y="7032"/>
                    </a:lnTo>
                    <a:cubicBezTo>
                      <a:pt x="14865" y="5434"/>
                      <a:pt x="12410" y="4578"/>
                      <a:pt x="9964" y="4578"/>
                    </a:cubicBezTo>
                    <a:cubicBezTo>
                      <a:pt x="8786" y="4578"/>
                      <a:pt x="7609" y="4776"/>
                      <a:pt x="6501" y="5187"/>
                    </a:cubicBezTo>
                    <a:cubicBezTo>
                      <a:pt x="6442" y="5199"/>
                      <a:pt x="6394" y="5235"/>
                      <a:pt x="6335" y="5246"/>
                    </a:cubicBezTo>
                    <a:cubicBezTo>
                      <a:pt x="5954" y="4187"/>
                      <a:pt x="5799" y="3044"/>
                      <a:pt x="5918" y="1925"/>
                    </a:cubicBezTo>
                    <a:cubicBezTo>
                      <a:pt x="5966" y="1567"/>
                      <a:pt x="6025" y="1210"/>
                      <a:pt x="5966" y="853"/>
                    </a:cubicBezTo>
                    <a:cubicBezTo>
                      <a:pt x="5906" y="496"/>
                      <a:pt x="5692" y="139"/>
                      <a:pt x="5358" y="32"/>
                    </a:cubicBezTo>
                    <a:cubicBezTo>
                      <a:pt x="5286" y="10"/>
                      <a:pt x="5213" y="0"/>
                      <a:pt x="5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4"/>
              <p:cNvSpPr/>
              <p:nvPr/>
            </p:nvSpPr>
            <p:spPr>
              <a:xfrm>
                <a:off x="4687775" y="2585425"/>
                <a:ext cx="700400" cy="789975"/>
              </a:xfrm>
              <a:custGeom>
                <a:avLst/>
                <a:gdLst/>
                <a:ahLst/>
                <a:cxnLst/>
                <a:rect l="l" t="t" r="r" b="b"/>
                <a:pathLst>
                  <a:path w="28016" h="31599" extrusionOk="0">
                    <a:moveTo>
                      <a:pt x="10733" y="1"/>
                    </a:moveTo>
                    <a:cubicBezTo>
                      <a:pt x="7337" y="1"/>
                      <a:pt x="3791" y="3119"/>
                      <a:pt x="2215" y="5745"/>
                    </a:cubicBezTo>
                    <a:cubicBezTo>
                      <a:pt x="262" y="9019"/>
                      <a:pt x="1" y="12841"/>
                      <a:pt x="739" y="16294"/>
                    </a:cubicBezTo>
                    <a:cubicBezTo>
                      <a:pt x="2287" y="23450"/>
                      <a:pt x="8252" y="29319"/>
                      <a:pt x="15895" y="31165"/>
                    </a:cubicBezTo>
                    <a:cubicBezTo>
                      <a:pt x="16982" y="31426"/>
                      <a:pt x="18150" y="31598"/>
                      <a:pt x="19313" y="31598"/>
                    </a:cubicBezTo>
                    <a:cubicBezTo>
                      <a:pt x="20955" y="31598"/>
                      <a:pt x="22588" y="31256"/>
                      <a:pt x="23968" y="30343"/>
                    </a:cubicBezTo>
                    <a:cubicBezTo>
                      <a:pt x="26551" y="28629"/>
                      <a:pt x="27444" y="25485"/>
                      <a:pt x="27611" y="22688"/>
                    </a:cubicBezTo>
                    <a:cubicBezTo>
                      <a:pt x="28016" y="15925"/>
                      <a:pt x="25456" y="9317"/>
                      <a:pt x="20610" y="4662"/>
                    </a:cubicBezTo>
                    <a:cubicBezTo>
                      <a:pt x="18420" y="2554"/>
                      <a:pt x="14574" y="292"/>
                      <a:pt x="11169" y="18"/>
                    </a:cubicBezTo>
                    <a:cubicBezTo>
                      <a:pt x="11024" y="6"/>
                      <a:pt x="10878" y="1"/>
                      <a:pt x="10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4"/>
              <p:cNvSpPr/>
              <p:nvPr/>
            </p:nvSpPr>
            <p:spPr>
              <a:xfrm>
                <a:off x="5063125" y="2458850"/>
                <a:ext cx="565275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22611" h="33576" extrusionOk="0">
                    <a:moveTo>
                      <a:pt x="9179" y="1"/>
                    </a:moveTo>
                    <a:cubicBezTo>
                      <a:pt x="8218" y="1"/>
                      <a:pt x="7251" y="139"/>
                      <a:pt x="6311" y="438"/>
                    </a:cubicBezTo>
                    <a:cubicBezTo>
                      <a:pt x="2132" y="1747"/>
                      <a:pt x="0" y="5462"/>
                      <a:pt x="1405" y="9022"/>
                    </a:cubicBezTo>
                    <a:cubicBezTo>
                      <a:pt x="3191" y="13499"/>
                      <a:pt x="3263" y="18690"/>
                      <a:pt x="4263" y="23429"/>
                    </a:cubicBezTo>
                    <a:cubicBezTo>
                      <a:pt x="4775" y="25869"/>
                      <a:pt x="5394" y="28346"/>
                      <a:pt x="6858" y="30370"/>
                    </a:cubicBezTo>
                    <a:cubicBezTo>
                      <a:pt x="8190" y="32195"/>
                      <a:pt x="10393" y="33575"/>
                      <a:pt x="12786" y="33575"/>
                    </a:cubicBezTo>
                    <a:cubicBezTo>
                      <a:pt x="13047" y="33575"/>
                      <a:pt x="13309" y="33559"/>
                      <a:pt x="13573" y="33525"/>
                    </a:cubicBezTo>
                    <a:cubicBezTo>
                      <a:pt x="15574" y="33275"/>
                      <a:pt x="17395" y="32061"/>
                      <a:pt x="18646" y="30513"/>
                    </a:cubicBezTo>
                    <a:cubicBezTo>
                      <a:pt x="19896" y="28965"/>
                      <a:pt x="20634" y="27131"/>
                      <a:pt x="21146" y="25286"/>
                    </a:cubicBezTo>
                    <a:cubicBezTo>
                      <a:pt x="22610" y="20154"/>
                      <a:pt x="22491" y="14749"/>
                      <a:pt x="20836" y="9867"/>
                    </a:cubicBezTo>
                    <a:cubicBezTo>
                      <a:pt x="19836" y="6938"/>
                      <a:pt x="18229" y="4105"/>
                      <a:pt x="15693" y="2200"/>
                    </a:cubicBezTo>
                    <a:cubicBezTo>
                      <a:pt x="13888" y="844"/>
                      <a:pt x="11552" y="1"/>
                      <a:pt x="9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4"/>
              <p:cNvSpPr/>
              <p:nvPr/>
            </p:nvSpPr>
            <p:spPr>
              <a:xfrm>
                <a:off x="4881850" y="2528675"/>
                <a:ext cx="555150" cy="800925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32037" extrusionOk="0">
                    <a:moveTo>
                      <a:pt x="8122" y="1"/>
                    </a:moveTo>
                    <a:cubicBezTo>
                      <a:pt x="5945" y="1"/>
                      <a:pt x="3709" y="850"/>
                      <a:pt x="2298" y="2490"/>
                    </a:cubicBezTo>
                    <a:cubicBezTo>
                      <a:pt x="0" y="5169"/>
                      <a:pt x="453" y="9741"/>
                      <a:pt x="1155" y="12825"/>
                    </a:cubicBezTo>
                    <a:cubicBezTo>
                      <a:pt x="2608" y="19290"/>
                      <a:pt x="6192" y="25267"/>
                      <a:pt x="11240" y="29625"/>
                    </a:cubicBezTo>
                    <a:cubicBezTo>
                      <a:pt x="12677" y="30872"/>
                      <a:pt x="14466" y="32036"/>
                      <a:pt x="16333" y="32036"/>
                    </a:cubicBezTo>
                    <a:cubicBezTo>
                      <a:pt x="16693" y="32036"/>
                      <a:pt x="17055" y="31993"/>
                      <a:pt x="17419" y="31899"/>
                    </a:cubicBezTo>
                    <a:cubicBezTo>
                      <a:pt x="18848" y="31530"/>
                      <a:pt x="19991" y="30399"/>
                      <a:pt x="20646" y="29101"/>
                    </a:cubicBezTo>
                    <a:cubicBezTo>
                      <a:pt x="21301" y="27791"/>
                      <a:pt x="21539" y="26339"/>
                      <a:pt x="21658" y="24886"/>
                    </a:cubicBezTo>
                    <a:cubicBezTo>
                      <a:pt x="22206" y="18338"/>
                      <a:pt x="20574" y="11670"/>
                      <a:pt x="17050" y="6170"/>
                    </a:cubicBezTo>
                    <a:cubicBezTo>
                      <a:pt x="15526" y="3800"/>
                      <a:pt x="13574" y="1586"/>
                      <a:pt x="10954" y="526"/>
                    </a:cubicBezTo>
                    <a:cubicBezTo>
                      <a:pt x="10076" y="174"/>
                      <a:pt x="9105" y="1"/>
                      <a:pt x="8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4"/>
              <p:cNvSpPr/>
              <p:nvPr/>
            </p:nvSpPr>
            <p:spPr>
              <a:xfrm>
                <a:off x="5389950" y="2540025"/>
                <a:ext cx="161650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1848" fill="none" extrusionOk="0">
                    <a:moveTo>
                      <a:pt x="0" y="1"/>
                    </a:moveTo>
                    <a:cubicBezTo>
                      <a:pt x="4001" y="2429"/>
                      <a:pt x="6465" y="7168"/>
                      <a:pt x="6156" y="11847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4"/>
              <p:cNvSpPr/>
              <p:nvPr/>
            </p:nvSpPr>
            <p:spPr>
              <a:xfrm>
                <a:off x="5542650" y="2878450"/>
                <a:ext cx="21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40" fill="none" extrusionOk="0">
                    <a:moveTo>
                      <a:pt x="84" y="1"/>
                    </a:moveTo>
                    <a:cubicBezTo>
                      <a:pt x="48" y="751"/>
                      <a:pt x="24" y="1489"/>
                      <a:pt x="0" y="223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4"/>
              <p:cNvSpPr/>
              <p:nvPr/>
            </p:nvSpPr>
            <p:spPr>
              <a:xfrm>
                <a:off x="5109250" y="3144575"/>
                <a:ext cx="215525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573" fill="none" extrusionOk="0">
                    <a:moveTo>
                      <a:pt x="1" y="0"/>
                    </a:moveTo>
                    <a:cubicBezTo>
                      <a:pt x="1120" y="1965"/>
                      <a:pt x="2751" y="3631"/>
                      <a:pt x="4704" y="4763"/>
                    </a:cubicBezTo>
                    <a:cubicBezTo>
                      <a:pt x="5311" y="5120"/>
                      <a:pt x="5990" y="5429"/>
                      <a:pt x="6680" y="5489"/>
                    </a:cubicBezTo>
                    <a:cubicBezTo>
                      <a:pt x="7383" y="5572"/>
                      <a:pt x="8157" y="5346"/>
                      <a:pt x="8621" y="4810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4"/>
              <p:cNvSpPr/>
              <p:nvPr/>
            </p:nvSpPr>
            <p:spPr>
              <a:xfrm>
                <a:off x="5359575" y="3184150"/>
                <a:ext cx="149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918" fill="none" extrusionOk="0">
                    <a:moveTo>
                      <a:pt x="1" y="1917"/>
                    </a:moveTo>
                    <a:cubicBezTo>
                      <a:pt x="418" y="1382"/>
                      <a:pt x="596" y="667"/>
                      <a:pt x="513" y="1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4"/>
              <p:cNvSpPr/>
              <p:nvPr/>
            </p:nvSpPr>
            <p:spPr>
              <a:xfrm>
                <a:off x="5350350" y="2898700"/>
                <a:ext cx="2772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990" fill="none" extrusionOk="0">
                    <a:moveTo>
                      <a:pt x="1108" y="3989"/>
                    </a:moveTo>
                    <a:cubicBezTo>
                      <a:pt x="930" y="2620"/>
                      <a:pt x="549" y="1263"/>
                      <a:pt x="1" y="1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4"/>
              <p:cNvSpPr/>
              <p:nvPr/>
            </p:nvSpPr>
            <p:spPr>
              <a:xfrm>
                <a:off x="5446500" y="3099925"/>
                <a:ext cx="9825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906" fill="none" extrusionOk="0">
                    <a:moveTo>
                      <a:pt x="1" y="5906"/>
                    </a:moveTo>
                    <a:cubicBezTo>
                      <a:pt x="1965" y="4489"/>
                      <a:pt x="3394" y="2358"/>
                      <a:pt x="3930" y="0"/>
                    </a:cubicBezTo>
                  </a:path>
                </a:pathLst>
              </a:custGeom>
              <a:noFill/>
              <a:ln w="8025" cap="rnd" cmpd="sng">
                <a:solidFill>
                  <a:srgbClr val="2A331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4"/>
              <p:cNvSpPr/>
              <p:nvPr/>
            </p:nvSpPr>
            <p:spPr>
              <a:xfrm>
                <a:off x="4936325" y="2616475"/>
                <a:ext cx="16105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11562" extrusionOk="0">
                    <a:moveTo>
                      <a:pt x="2602" y="1"/>
                    </a:moveTo>
                    <a:cubicBezTo>
                      <a:pt x="2429" y="1"/>
                      <a:pt x="2252" y="28"/>
                      <a:pt x="2072" y="86"/>
                    </a:cubicBezTo>
                    <a:cubicBezTo>
                      <a:pt x="357" y="645"/>
                      <a:pt x="0" y="3598"/>
                      <a:pt x="48" y="5086"/>
                    </a:cubicBezTo>
                    <a:cubicBezTo>
                      <a:pt x="84" y="7003"/>
                      <a:pt x="834" y="8896"/>
                      <a:pt x="2084" y="10337"/>
                    </a:cubicBezTo>
                    <a:cubicBezTo>
                      <a:pt x="2652" y="10973"/>
                      <a:pt x="3447" y="11562"/>
                      <a:pt x="4252" y="11562"/>
                    </a:cubicBezTo>
                    <a:cubicBezTo>
                      <a:pt x="4443" y="11562"/>
                      <a:pt x="4634" y="11529"/>
                      <a:pt x="4822" y="11456"/>
                    </a:cubicBezTo>
                    <a:cubicBezTo>
                      <a:pt x="5787" y="11075"/>
                      <a:pt x="6120" y="9873"/>
                      <a:pt x="6239" y="8849"/>
                    </a:cubicBezTo>
                    <a:cubicBezTo>
                      <a:pt x="6442" y="7075"/>
                      <a:pt x="6442" y="5241"/>
                      <a:pt x="5882" y="3550"/>
                    </a:cubicBezTo>
                    <a:cubicBezTo>
                      <a:pt x="5463" y="2304"/>
                      <a:pt x="4200" y="1"/>
                      <a:pt x="2602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4"/>
              <p:cNvSpPr/>
              <p:nvPr/>
            </p:nvSpPr>
            <p:spPr>
              <a:xfrm>
                <a:off x="4738975" y="2928625"/>
                <a:ext cx="1393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8102" extrusionOk="0">
                    <a:moveTo>
                      <a:pt x="1048" y="1"/>
                    </a:moveTo>
                    <a:cubicBezTo>
                      <a:pt x="787" y="1"/>
                      <a:pt x="539" y="93"/>
                      <a:pt x="322" y="316"/>
                    </a:cubicBezTo>
                    <a:cubicBezTo>
                      <a:pt x="143" y="518"/>
                      <a:pt x="108" y="780"/>
                      <a:pt x="96" y="1054"/>
                    </a:cubicBezTo>
                    <a:cubicBezTo>
                      <a:pt x="0" y="3137"/>
                      <a:pt x="1096" y="6316"/>
                      <a:pt x="3084" y="7602"/>
                    </a:cubicBezTo>
                    <a:cubicBezTo>
                      <a:pt x="3394" y="7805"/>
                      <a:pt x="3739" y="7959"/>
                      <a:pt x="4108" y="8055"/>
                    </a:cubicBezTo>
                    <a:cubicBezTo>
                      <a:pt x="4219" y="8086"/>
                      <a:pt x="4335" y="8102"/>
                      <a:pt x="4450" y="8102"/>
                    </a:cubicBezTo>
                    <a:cubicBezTo>
                      <a:pt x="4643" y="8102"/>
                      <a:pt x="4832" y="8056"/>
                      <a:pt x="4989" y="7959"/>
                    </a:cubicBezTo>
                    <a:cubicBezTo>
                      <a:pt x="5227" y="7793"/>
                      <a:pt x="5346" y="7507"/>
                      <a:pt x="5394" y="7221"/>
                    </a:cubicBezTo>
                    <a:cubicBezTo>
                      <a:pt x="5573" y="5638"/>
                      <a:pt x="4572" y="3387"/>
                      <a:pt x="3739" y="2090"/>
                    </a:cubicBezTo>
                    <a:cubicBezTo>
                      <a:pt x="3339" y="1471"/>
                      <a:pt x="2088" y="1"/>
                      <a:pt x="1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4"/>
              <p:cNvSpPr/>
              <p:nvPr/>
            </p:nvSpPr>
            <p:spPr>
              <a:xfrm>
                <a:off x="4631225" y="3034125"/>
                <a:ext cx="1620450" cy="1032700"/>
              </a:xfrm>
              <a:custGeom>
                <a:avLst/>
                <a:gdLst/>
                <a:ahLst/>
                <a:cxnLst/>
                <a:rect l="l" t="t" r="r" b="b"/>
                <a:pathLst>
                  <a:path w="64818" h="41308" extrusionOk="0">
                    <a:moveTo>
                      <a:pt x="0" y="1"/>
                    </a:moveTo>
                    <a:cubicBezTo>
                      <a:pt x="0" y="1"/>
                      <a:pt x="0" y="16515"/>
                      <a:pt x="6096" y="34481"/>
                    </a:cubicBezTo>
                    <a:cubicBezTo>
                      <a:pt x="6977" y="37089"/>
                      <a:pt x="9228" y="38994"/>
                      <a:pt x="11930" y="39482"/>
                    </a:cubicBezTo>
                    <a:cubicBezTo>
                      <a:pt x="16317" y="40283"/>
                      <a:pt x="23742" y="41307"/>
                      <a:pt x="32890" y="41307"/>
                    </a:cubicBezTo>
                    <a:cubicBezTo>
                      <a:pt x="39111" y="41307"/>
                      <a:pt x="46129" y="40834"/>
                      <a:pt x="53531" y="39494"/>
                    </a:cubicBezTo>
                    <a:cubicBezTo>
                      <a:pt x="56376" y="38994"/>
                      <a:pt x="58698" y="36934"/>
                      <a:pt x="59520" y="34172"/>
                    </a:cubicBezTo>
                    <a:cubicBezTo>
                      <a:pt x="61484" y="27516"/>
                      <a:pt x="64818" y="14169"/>
                      <a:pt x="647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4"/>
              <p:cNvSpPr/>
              <p:nvPr/>
            </p:nvSpPr>
            <p:spPr>
              <a:xfrm>
                <a:off x="4524650" y="2924475"/>
                <a:ext cx="1831525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73261" h="8757" extrusionOk="0">
                    <a:moveTo>
                      <a:pt x="24068" y="1"/>
                    </a:moveTo>
                    <a:cubicBezTo>
                      <a:pt x="16833" y="1"/>
                      <a:pt x="9893" y="77"/>
                      <a:pt x="4144" y="279"/>
                    </a:cubicBezTo>
                    <a:cubicBezTo>
                      <a:pt x="1834" y="351"/>
                      <a:pt x="1" y="2137"/>
                      <a:pt x="1" y="4327"/>
                    </a:cubicBezTo>
                    <a:lnTo>
                      <a:pt x="1" y="4708"/>
                    </a:lnTo>
                    <a:cubicBezTo>
                      <a:pt x="1" y="6947"/>
                      <a:pt x="1930" y="8756"/>
                      <a:pt x="4287" y="8756"/>
                    </a:cubicBezTo>
                    <a:lnTo>
                      <a:pt x="68974" y="8756"/>
                    </a:lnTo>
                    <a:cubicBezTo>
                      <a:pt x="71343" y="8756"/>
                      <a:pt x="73260" y="6947"/>
                      <a:pt x="73260" y="4708"/>
                    </a:cubicBezTo>
                    <a:cubicBezTo>
                      <a:pt x="73260" y="2529"/>
                      <a:pt x="71415" y="720"/>
                      <a:pt x="69093" y="660"/>
                    </a:cubicBezTo>
                    <a:cubicBezTo>
                      <a:pt x="60812" y="450"/>
                      <a:pt x="41575" y="1"/>
                      <a:pt x="240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4"/>
              <p:cNvSpPr/>
              <p:nvPr/>
            </p:nvSpPr>
            <p:spPr>
              <a:xfrm>
                <a:off x="4631225" y="2973075"/>
                <a:ext cx="559725" cy="127675"/>
              </a:xfrm>
              <a:custGeom>
                <a:avLst/>
                <a:gdLst/>
                <a:ahLst/>
                <a:cxnLst/>
                <a:rect l="l" t="t" r="r" b="b"/>
                <a:pathLst>
                  <a:path w="22389" h="5107" extrusionOk="0">
                    <a:moveTo>
                      <a:pt x="15695" y="1"/>
                    </a:moveTo>
                    <a:cubicBezTo>
                      <a:pt x="15119" y="1"/>
                      <a:pt x="14617" y="14"/>
                      <a:pt x="14252" y="14"/>
                    </a:cubicBezTo>
                    <a:cubicBezTo>
                      <a:pt x="14193" y="14"/>
                      <a:pt x="14135" y="14"/>
                      <a:pt x="14076" y="14"/>
                    </a:cubicBezTo>
                    <a:cubicBezTo>
                      <a:pt x="11242" y="14"/>
                      <a:pt x="8407" y="291"/>
                      <a:pt x="5584" y="466"/>
                    </a:cubicBezTo>
                    <a:cubicBezTo>
                      <a:pt x="3929" y="550"/>
                      <a:pt x="0" y="359"/>
                      <a:pt x="489" y="3324"/>
                    </a:cubicBezTo>
                    <a:cubicBezTo>
                      <a:pt x="727" y="4729"/>
                      <a:pt x="2394" y="4657"/>
                      <a:pt x="3382" y="4729"/>
                    </a:cubicBezTo>
                    <a:cubicBezTo>
                      <a:pt x="5049" y="4848"/>
                      <a:pt x="6692" y="4955"/>
                      <a:pt x="8359" y="5026"/>
                    </a:cubicBezTo>
                    <a:cubicBezTo>
                      <a:pt x="9928" y="5090"/>
                      <a:pt x="11494" y="5106"/>
                      <a:pt x="13058" y="5106"/>
                    </a:cubicBezTo>
                    <a:cubicBezTo>
                      <a:pt x="14821" y="5106"/>
                      <a:pt x="16582" y="5085"/>
                      <a:pt x="18346" y="5085"/>
                    </a:cubicBezTo>
                    <a:cubicBezTo>
                      <a:pt x="18565" y="5085"/>
                      <a:pt x="18784" y="5085"/>
                      <a:pt x="19003" y="5086"/>
                    </a:cubicBezTo>
                    <a:cubicBezTo>
                      <a:pt x="19646" y="5074"/>
                      <a:pt x="20301" y="5050"/>
                      <a:pt x="20896" y="4776"/>
                    </a:cubicBezTo>
                    <a:cubicBezTo>
                      <a:pt x="21491" y="4515"/>
                      <a:pt x="22015" y="3955"/>
                      <a:pt x="22086" y="3264"/>
                    </a:cubicBezTo>
                    <a:cubicBezTo>
                      <a:pt x="22389" y="272"/>
                      <a:pt x="18294" y="1"/>
                      <a:pt x="15695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4"/>
              <p:cNvSpPr/>
              <p:nvPr/>
            </p:nvSpPr>
            <p:spPr>
              <a:xfrm>
                <a:off x="4606225" y="2385850"/>
                <a:ext cx="921550" cy="711400"/>
              </a:xfrm>
              <a:custGeom>
                <a:avLst/>
                <a:gdLst/>
                <a:ahLst/>
                <a:cxnLst/>
                <a:rect l="l" t="t" r="r" b="b"/>
                <a:pathLst>
                  <a:path w="36862" h="28456" extrusionOk="0">
                    <a:moveTo>
                      <a:pt x="3382" y="1"/>
                    </a:moveTo>
                    <a:cubicBezTo>
                      <a:pt x="2474" y="1"/>
                      <a:pt x="1580" y="413"/>
                      <a:pt x="1000" y="1191"/>
                    </a:cubicBezTo>
                    <a:cubicBezTo>
                      <a:pt x="0" y="2524"/>
                      <a:pt x="286" y="4382"/>
                      <a:pt x="1596" y="5358"/>
                    </a:cubicBezTo>
                    <a:lnTo>
                      <a:pt x="31707" y="27861"/>
                    </a:lnTo>
                    <a:cubicBezTo>
                      <a:pt x="32219" y="28265"/>
                      <a:pt x="32850" y="28456"/>
                      <a:pt x="33469" y="28456"/>
                    </a:cubicBezTo>
                    <a:cubicBezTo>
                      <a:pt x="34385" y="28456"/>
                      <a:pt x="35278" y="28039"/>
                      <a:pt x="35874" y="27265"/>
                    </a:cubicBezTo>
                    <a:cubicBezTo>
                      <a:pt x="36862" y="25944"/>
                      <a:pt x="36588" y="24086"/>
                      <a:pt x="35278" y="23098"/>
                    </a:cubicBezTo>
                    <a:lnTo>
                      <a:pt x="5168" y="595"/>
                    </a:lnTo>
                    <a:cubicBezTo>
                      <a:pt x="4631" y="194"/>
                      <a:pt x="4003" y="1"/>
                      <a:pt x="3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4"/>
              <p:cNvSpPr/>
              <p:nvPr/>
            </p:nvSpPr>
            <p:spPr>
              <a:xfrm>
                <a:off x="4706825" y="3274350"/>
                <a:ext cx="13936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5746" h="763" fill="none" extrusionOk="0">
                    <a:moveTo>
                      <a:pt x="1" y="762"/>
                    </a:moveTo>
                    <a:cubicBezTo>
                      <a:pt x="18586" y="512"/>
                      <a:pt x="37160" y="262"/>
                      <a:pt x="55746" y="0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4"/>
              <p:cNvSpPr/>
              <p:nvPr/>
            </p:nvSpPr>
            <p:spPr>
              <a:xfrm>
                <a:off x="4784225" y="3477950"/>
                <a:ext cx="1266250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50650" h="48" fill="none" extrusionOk="0">
                    <a:moveTo>
                      <a:pt x="0" y="48"/>
                    </a:moveTo>
                    <a:cubicBezTo>
                      <a:pt x="16883" y="36"/>
                      <a:pt x="33766" y="12"/>
                      <a:pt x="50649" y="0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4"/>
              <p:cNvSpPr/>
              <p:nvPr/>
            </p:nvSpPr>
            <p:spPr>
              <a:xfrm>
                <a:off x="4886900" y="3646125"/>
                <a:ext cx="120495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48198" h="643" fill="none" extrusionOk="0">
                    <a:moveTo>
                      <a:pt x="1" y="0"/>
                    </a:moveTo>
                    <a:cubicBezTo>
                      <a:pt x="16074" y="214"/>
                      <a:pt x="32148" y="429"/>
                      <a:pt x="48197" y="643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4"/>
              <p:cNvSpPr/>
              <p:nvPr/>
            </p:nvSpPr>
            <p:spPr>
              <a:xfrm>
                <a:off x="4950000" y="3834825"/>
                <a:ext cx="10477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41911" h="227" fill="none" extrusionOk="0">
                    <a:moveTo>
                      <a:pt x="1" y="227"/>
                    </a:moveTo>
                    <a:cubicBezTo>
                      <a:pt x="2394" y="179"/>
                      <a:pt x="4811" y="179"/>
                      <a:pt x="7204" y="167"/>
                    </a:cubicBezTo>
                    <a:cubicBezTo>
                      <a:pt x="18765" y="108"/>
                      <a:pt x="30350" y="48"/>
                      <a:pt x="41911" y="1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4"/>
              <p:cNvSpPr/>
              <p:nvPr/>
            </p:nvSpPr>
            <p:spPr>
              <a:xfrm>
                <a:off x="5402150" y="3208850"/>
                <a:ext cx="11625" cy="7596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0386" fill="none" extrusionOk="0">
                    <a:moveTo>
                      <a:pt x="1" y="1"/>
                    </a:moveTo>
                    <a:cubicBezTo>
                      <a:pt x="143" y="10121"/>
                      <a:pt x="310" y="20265"/>
                      <a:pt x="465" y="30385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4"/>
              <p:cNvSpPr/>
              <p:nvPr/>
            </p:nvSpPr>
            <p:spPr>
              <a:xfrm>
                <a:off x="5588475" y="3204100"/>
                <a:ext cx="62850" cy="748025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9921" fill="none" extrusionOk="0">
                    <a:moveTo>
                      <a:pt x="2513" y="0"/>
                    </a:moveTo>
                    <a:cubicBezTo>
                      <a:pt x="1680" y="9978"/>
                      <a:pt x="834" y="19943"/>
                      <a:pt x="1" y="29921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4"/>
              <p:cNvSpPr/>
              <p:nvPr/>
            </p:nvSpPr>
            <p:spPr>
              <a:xfrm>
                <a:off x="5774525" y="3223150"/>
                <a:ext cx="59250" cy="7120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8480" fill="none" extrusionOk="0">
                    <a:moveTo>
                      <a:pt x="2370" y="0"/>
                    </a:moveTo>
                    <a:lnTo>
                      <a:pt x="0" y="28480"/>
                    </a:ln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4"/>
              <p:cNvSpPr/>
              <p:nvPr/>
            </p:nvSpPr>
            <p:spPr>
              <a:xfrm>
                <a:off x="5964725" y="3220175"/>
                <a:ext cx="50625" cy="75130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0052" fill="none" extrusionOk="0">
                    <a:moveTo>
                      <a:pt x="2024" y="0"/>
                    </a:moveTo>
                    <a:cubicBezTo>
                      <a:pt x="1358" y="10013"/>
                      <a:pt x="667" y="20027"/>
                      <a:pt x="0" y="30052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4"/>
              <p:cNvSpPr/>
              <p:nvPr/>
            </p:nvSpPr>
            <p:spPr>
              <a:xfrm>
                <a:off x="5156875" y="3209750"/>
                <a:ext cx="60750" cy="7144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8576" fill="none" extrusionOk="0">
                    <a:moveTo>
                      <a:pt x="1" y="1"/>
                    </a:moveTo>
                    <a:cubicBezTo>
                      <a:pt x="810" y="9526"/>
                      <a:pt x="1620" y="19050"/>
                      <a:pt x="2430" y="28575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4"/>
              <p:cNvSpPr/>
              <p:nvPr/>
            </p:nvSpPr>
            <p:spPr>
              <a:xfrm>
                <a:off x="4877375" y="3219575"/>
                <a:ext cx="170300" cy="715575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28623" fill="none" extrusionOk="0">
                    <a:moveTo>
                      <a:pt x="1" y="0"/>
                    </a:moveTo>
                    <a:cubicBezTo>
                      <a:pt x="2263" y="9549"/>
                      <a:pt x="4549" y="19086"/>
                      <a:pt x="6811" y="28623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4"/>
              <p:cNvSpPr/>
              <p:nvPr/>
            </p:nvSpPr>
            <p:spPr>
              <a:xfrm>
                <a:off x="6122775" y="3275525"/>
                <a:ext cx="60450" cy="3932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5729" fill="none" extrusionOk="0">
                    <a:moveTo>
                      <a:pt x="2418" y="1"/>
                    </a:moveTo>
                    <a:cubicBezTo>
                      <a:pt x="1608" y="5240"/>
                      <a:pt x="810" y="10490"/>
                      <a:pt x="1" y="15729"/>
                    </a:cubicBezTo>
                  </a:path>
                </a:pathLst>
              </a:custGeom>
              <a:noFill/>
              <a:ln w="80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4"/>
              <p:cNvSpPr/>
              <p:nvPr/>
            </p:nvSpPr>
            <p:spPr>
              <a:xfrm>
                <a:off x="6111775" y="3723200"/>
                <a:ext cx="150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60" h="894" fill="none" extrusionOk="0">
                    <a:moveTo>
                      <a:pt x="60" y="1"/>
                    </a:moveTo>
                    <a:cubicBezTo>
                      <a:pt x="36" y="298"/>
                      <a:pt x="12" y="596"/>
                      <a:pt x="0" y="894"/>
                    </a:cubicBezTo>
                  </a:path>
                </a:pathLst>
              </a:custGeom>
              <a:noFill/>
              <a:ln w="8025" cap="rnd" cmpd="sng">
                <a:solidFill>
                  <a:srgbClr val="EAE7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4"/>
              <p:cNvSpPr/>
              <p:nvPr/>
            </p:nvSpPr>
            <p:spPr>
              <a:xfrm>
                <a:off x="4810400" y="3765475"/>
                <a:ext cx="173575" cy="1961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7847" fill="none" extrusionOk="0">
                    <a:moveTo>
                      <a:pt x="1" y="0"/>
                    </a:moveTo>
                    <a:cubicBezTo>
                      <a:pt x="96" y="1894"/>
                      <a:pt x="834" y="3739"/>
                      <a:pt x="2085" y="5156"/>
                    </a:cubicBezTo>
                    <a:cubicBezTo>
                      <a:pt x="3335" y="6573"/>
                      <a:pt x="5085" y="7537"/>
                      <a:pt x="6942" y="7847"/>
                    </a:cubicBezTo>
                  </a:path>
                </a:pathLst>
              </a:custGeom>
              <a:noFill/>
              <a:ln w="8025" cap="rnd" cmpd="sng">
                <a:solidFill>
                  <a:srgbClr val="EAE7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4"/>
              <p:cNvSpPr/>
              <p:nvPr/>
            </p:nvSpPr>
            <p:spPr>
              <a:xfrm>
                <a:off x="5958475" y="3502650"/>
                <a:ext cx="845375" cy="829575"/>
              </a:xfrm>
              <a:custGeom>
                <a:avLst/>
                <a:gdLst/>
                <a:ahLst/>
                <a:cxnLst/>
                <a:rect l="l" t="t" r="r" b="b"/>
                <a:pathLst>
                  <a:path w="33815" h="33183" extrusionOk="0">
                    <a:moveTo>
                      <a:pt x="7620" y="0"/>
                    </a:moveTo>
                    <a:cubicBezTo>
                      <a:pt x="7620" y="0"/>
                      <a:pt x="107" y="7704"/>
                      <a:pt x="72" y="16586"/>
                    </a:cubicBezTo>
                    <a:cubicBezTo>
                      <a:pt x="0" y="29599"/>
                      <a:pt x="10144" y="33183"/>
                      <a:pt x="10144" y="33183"/>
                    </a:cubicBezTo>
                    <a:lnTo>
                      <a:pt x="23718" y="33183"/>
                    </a:lnTo>
                    <a:cubicBezTo>
                      <a:pt x="23729" y="33183"/>
                      <a:pt x="33814" y="27575"/>
                      <a:pt x="33814" y="16586"/>
                    </a:cubicBezTo>
                    <a:cubicBezTo>
                      <a:pt x="33814" y="7704"/>
                      <a:pt x="27039" y="0"/>
                      <a:pt x="270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5993900" y="3658025"/>
                <a:ext cx="774825" cy="638500"/>
              </a:xfrm>
              <a:custGeom>
                <a:avLst/>
                <a:gdLst/>
                <a:ahLst/>
                <a:cxnLst/>
                <a:rect l="l" t="t" r="r" b="b"/>
                <a:pathLst>
                  <a:path w="30993" h="25540" extrusionOk="0">
                    <a:moveTo>
                      <a:pt x="3322" y="0"/>
                    </a:moveTo>
                    <a:cubicBezTo>
                      <a:pt x="1655" y="2810"/>
                      <a:pt x="84" y="6489"/>
                      <a:pt x="72" y="10359"/>
                    </a:cubicBezTo>
                    <a:cubicBezTo>
                      <a:pt x="0" y="21301"/>
                      <a:pt x="7608" y="24956"/>
                      <a:pt x="9013" y="25539"/>
                    </a:cubicBezTo>
                    <a:lnTo>
                      <a:pt x="21931" y="25539"/>
                    </a:lnTo>
                    <a:cubicBezTo>
                      <a:pt x="23515" y="24539"/>
                      <a:pt x="30992" y="19360"/>
                      <a:pt x="30992" y="10359"/>
                    </a:cubicBezTo>
                    <a:cubicBezTo>
                      <a:pt x="30992" y="8406"/>
                      <a:pt x="30635" y="6525"/>
                      <a:pt x="30087" y="4751"/>
                    </a:cubicBezTo>
                    <a:cubicBezTo>
                      <a:pt x="29301" y="5215"/>
                      <a:pt x="28432" y="5513"/>
                      <a:pt x="27527" y="5632"/>
                    </a:cubicBezTo>
                    <a:cubicBezTo>
                      <a:pt x="25491" y="5906"/>
                      <a:pt x="23205" y="5406"/>
                      <a:pt x="21527" y="6584"/>
                    </a:cubicBezTo>
                    <a:cubicBezTo>
                      <a:pt x="20503" y="7311"/>
                      <a:pt x="19931" y="8525"/>
                      <a:pt x="18967" y="9335"/>
                    </a:cubicBezTo>
                    <a:cubicBezTo>
                      <a:pt x="18163" y="9996"/>
                      <a:pt x="17149" y="10286"/>
                      <a:pt x="16108" y="10286"/>
                    </a:cubicBezTo>
                    <a:cubicBezTo>
                      <a:pt x="15051" y="10286"/>
                      <a:pt x="13967" y="9988"/>
                      <a:pt x="13049" y="9478"/>
                    </a:cubicBezTo>
                    <a:cubicBezTo>
                      <a:pt x="11216" y="8466"/>
                      <a:pt x="9859" y="6763"/>
                      <a:pt x="8596" y="5072"/>
                    </a:cubicBezTo>
                    <a:cubicBezTo>
                      <a:pt x="7334" y="3394"/>
                      <a:pt x="6049" y="1655"/>
                      <a:pt x="4298" y="524"/>
                    </a:cubicBezTo>
                    <a:cubicBezTo>
                      <a:pt x="3977" y="334"/>
                      <a:pt x="3655" y="143"/>
                      <a:pt x="3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4"/>
              <p:cNvSpPr/>
              <p:nvPr/>
            </p:nvSpPr>
            <p:spPr>
              <a:xfrm>
                <a:off x="6212375" y="4332500"/>
                <a:ext cx="34025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894" extrusionOk="0">
                    <a:moveTo>
                      <a:pt x="0" y="1"/>
                    </a:moveTo>
                    <a:lnTo>
                      <a:pt x="0" y="1144"/>
                    </a:lnTo>
                    <a:cubicBezTo>
                      <a:pt x="0" y="1561"/>
                      <a:pt x="334" y="1894"/>
                      <a:pt x="750" y="1894"/>
                    </a:cubicBezTo>
                    <a:lnTo>
                      <a:pt x="12859" y="1894"/>
                    </a:lnTo>
                    <a:cubicBezTo>
                      <a:pt x="13276" y="1894"/>
                      <a:pt x="13609" y="1549"/>
                      <a:pt x="13609" y="1144"/>
                    </a:cubicBezTo>
                    <a:lnTo>
                      <a:pt x="135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4"/>
              <p:cNvSpPr/>
              <p:nvPr/>
            </p:nvSpPr>
            <p:spPr>
              <a:xfrm>
                <a:off x="6124575" y="3741375"/>
                <a:ext cx="514650" cy="351550"/>
              </a:xfrm>
              <a:custGeom>
                <a:avLst/>
                <a:gdLst/>
                <a:ahLst/>
                <a:cxnLst/>
                <a:rect l="l" t="t" r="r" b="b"/>
                <a:pathLst>
                  <a:path w="20586" h="14062" extrusionOk="0">
                    <a:moveTo>
                      <a:pt x="3000" y="0"/>
                    </a:moveTo>
                    <a:cubicBezTo>
                      <a:pt x="2524" y="0"/>
                      <a:pt x="2084" y="250"/>
                      <a:pt x="1869" y="667"/>
                    </a:cubicBezTo>
                    <a:cubicBezTo>
                      <a:pt x="881" y="2512"/>
                      <a:pt x="36" y="4739"/>
                      <a:pt x="24" y="7060"/>
                    </a:cubicBezTo>
                    <a:cubicBezTo>
                      <a:pt x="0" y="9870"/>
                      <a:pt x="750" y="11966"/>
                      <a:pt x="1715" y="13490"/>
                    </a:cubicBezTo>
                    <a:cubicBezTo>
                      <a:pt x="1953" y="13859"/>
                      <a:pt x="2357" y="14061"/>
                      <a:pt x="2798" y="14061"/>
                    </a:cubicBezTo>
                    <a:lnTo>
                      <a:pt x="17383" y="14061"/>
                    </a:lnTo>
                    <a:cubicBezTo>
                      <a:pt x="17800" y="14061"/>
                      <a:pt x="18193" y="13871"/>
                      <a:pt x="18431" y="13526"/>
                    </a:cubicBezTo>
                    <a:cubicBezTo>
                      <a:pt x="19622" y="11894"/>
                      <a:pt x="20586" y="9716"/>
                      <a:pt x="20586" y="7025"/>
                    </a:cubicBezTo>
                    <a:cubicBezTo>
                      <a:pt x="20586" y="4739"/>
                      <a:pt x="19848" y="2524"/>
                      <a:pt x="18979" y="726"/>
                    </a:cubicBezTo>
                    <a:cubicBezTo>
                      <a:pt x="18776" y="286"/>
                      <a:pt x="18312" y="0"/>
                      <a:pt x="17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6076950" y="3426750"/>
                <a:ext cx="6259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25038" h="7490" extrusionOk="0">
                    <a:moveTo>
                      <a:pt x="3989" y="0"/>
                    </a:moveTo>
                    <a:cubicBezTo>
                      <a:pt x="3250" y="0"/>
                      <a:pt x="2548" y="417"/>
                      <a:pt x="2203" y="1072"/>
                    </a:cubicBezTo>
                    <a:cubicBezTo>
                      <a:pt x="1750" y="1929"/>
                      <a:pt x="1274" y="2929"/>
                      <a:pt x="822" y="3596"/>
                    </a:cubicBezTo>
                    <a:cubicBezTo>
                      <a:pt x="417" y="4203"/>
                      <a:pt x="0" y="4882"/>
                      <a:pt x="0" y="5608"/>
                    </a:cubicBezTo>
                    <a:cubicBezTo>
                      <a:pt x="0" y="6406"/>
                      <a:pt x="583" y="7180"/>
                      <a:pt x="1357" y="7418"/>
                    </a:cubicBezTo>
                    <a:cubicBezTo>
                      <a:pt x="1523" y="7466"/>
                      <a:pt x="1694" y="7489"/>
                      <a:pt x="1865" y="7489"/>
                    </a:cubicBezTo>
                    <a:cubicBezTo>
                      <a:pt x="2663" y="7489"/>
                      <a:pt x="3454" y="6986"/>
                      <a:pt x="3679" y="6191"/>
                    </a:cubicBezTo>
                    <a:cubicBezTo>
                      <a:pt x="3762" y="5846"/>
                      <a:pt x="3929" y="5537"/>
                      <a:pt x="4215" y="5310"/>
                    </a:cubicBezTo>
                    <a:cubicBezTo>
                      <a:pt x="4432" y="5144"/>
                      <a:pt x="4636" y="5075"/>
                      <a:pt x="4827" y="5075"/>
                    </a:cubicBezTo>
                    <a:cubicBezTo>
                      <a:pt x="5387" y="5075"/>
                      <a:pt x="5826" y="5679"/>
                      <a:pt x="6120" y="6203"/>
                    </a:cubicBezTo>
                    <a:cubicBezTo>
                      <a:pt x="6394" y="6720"/>
                      <a:pt x="6846" y="7293"/>
                      <a:pt x="7392" y="7293"/>
                    </a:cubicBezTo>
                    <a:cubicBezTo>
                      <a:pt x="7463" y="7293"/>
                      <a:pt x="7535" y="7283"/>
                      <a:pt x="7608" y="7263"/>
                    </a:cubicBezTo>
                    <a:cubicBezTo>
                      <a:pt x="8430" y="7037"/>
                      <a:pt x="8442" y="5656"/>
                      <a:pt x="9263" y="5417"/>
                    </a:cubicBezTo>
                    <a:cubicBezTo>
                      <a:pt x="9334" y="5398"/>
                      <a:pt x="9404" y="5388"/>
                      <a:pt x="9472" y="5388"/>
                    </a:cubicBezTo>
                    <a:cubicBezTo>
                      <a:pt x="9937" y="5388"/>
                      <a:pt x="10354" y="5811"/>
                      <a:pt x="10644" y="6215"/>
                    </a:cubicBezTo>
                    <a:cubicBezTo>
                      <a:pt x="10966" y="6691"/>
                      <a:pt x="11311" y="7239"/>
                      <a:pt x="11882" y="7322"/>
                    </a:cubicBezTo>
                    <a:cubicBezTo>
                      <a:pt x="11920" y="7327"/>
                      <a:pt x="11957" y="7329"/>
                      <a:pt x="11993" y="7329"/>
                    </a:cubicBezTo>
                    <a:cubicBezTo>
                      <a:pt x="12735" y="7329"/>
                      <a:pt x="13292" y="6437"/>
                      <a:pt x="13621" y="5858"/>
                    </a:cubicBezTo>
                    <a:cubicBezTo>
                      <a:pt x="13787" y="5548"/>
                      <a:pt x="14037" y="5275"/>
                      <a:pt x="14347" y="5120"/>
                    </a:cubicBezTo>
                    <a:cubicBezTo>
                      <a:pt x="14551" y="5017"/>
                      <a:pt x="14739" y="4972"/>
                      <a:pt x="14915" y="4972"/>
                    </a:cubicBezTo>
                    <a:cubicBezTo>
                      <a:pt x="15551" y="4972"/>
                      <a:pt x="16018" y="5554"/>
                      <a:pt x="16419" y="6049"/>
                    </a:cubicBezTo>
                    <a:cubicBezTo>
                      <a:pt x="16760" y="6480"/>
                      <a:pt x="17253" y="6919"/>
                      <a:pt x="17762" y="6919"/>
                    </a:cubicBezTo>
                    <a:cubicBezTo>
                      <a:pt x="17858" y="6919"/>
                      <a:pt x="17954" y="6904"/>
                      <a:pt x="18050" y="6870"/>
                    </a:cubicBezTo>
                    <a:cubicBezTo>
                      <a:pt x="18860" y="6584"/>
                      <a:pt x="18907" y="5298"/>
                      <a:pt x="19693" y="4977"/>
                    </a:cubicBezTo>
                    <a:cubicBezTo>
                      <a:pt x="19803" y="4934"/>
                      <a:pt x="19919" y="4915"/>
                      <a:pt x="20036" y="4915"/>
                    </a:cubicBezTo>
                    <a:cubicBezTo>
                      <a:pt x="20310" y="4915"/>
                      <a:pt x="20590" y="5021"/>
                      <a:pt x="20824" y="5179"/>
                    </a:cubicBezTo>
                    <a:cubicBezTo>
                      <a:pt x="21169" y="5382"/>
                      <a:pt x="21431" y="5679"/>
                      <a:pt x="21765" y="5906"/>
                    </a:cubicBezTo>
                    <a:cubicBezTo>
                      <a:pt x="22098" y="6156"/>
                      <a:pt x="22503" y="6322"/>
                      <a:pt x="22920" y="6406"/>
                    </a:cubicBezTo>
                    <a:cubicBezTo>
                      <a:pt x="23033" y="6431"/>
                      <a:pt x="23145" y="6443"/>
                      <a:pt x="23254" y="6443"/>
                    </a:cubicBezTo>
                    <a:cubicBezTo>
                      <a:pt x="24274" y="6443"/>
                      <a:pt x="25038" y="5392"/>
                      <a:pt x="24694" y="4370"/>
                    </a:cubicBezTo>
                    <a:cubicBezTo>
                      <a:pt x="24289" y="3191"/>
                      <a:pt x="23765" y="2048"/>
                      <a:pt x="23134" y="976"/>
                    </a:cubicBezTo>
                    <a:cubicBezTo>
                      <a:pt x="22777" y="369"/>
                      <a:pt x="22110" y="0"/>
                      <a:pt x="2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6101950" y="3474950"/>
                <a:ext cx="5756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3027" h="609" fill="none" extrusionOk="0">
                    <a:moveTo>
                      <a:pt x="0" y="287"/>
                    </a:moveTo>
                    <a:cubicBezTo>
                      <a:pt x="7668" y="608"/>
                      <a:pt x="15359" y="525"/>
                      <a:pt x="23027" y="1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6536525" y="3345775"/>
                <a:ext cx="151525" cy="1324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5299" fill="none" extrusionOk="0">
                    <a:moveTo>
                      <a:pt x="3917" y="5287"/>
                    </a:moveTo>
                    <a:cubicBezTo>
                      <a:pt x="3084" y="4906"/>
                      <a:pt x="2251" y="4513"/>
                      <a:pt x="1536" y="3954"/>
                    </a:cubicBezTo>
                    <a:cubicBezTo>
                      <a:pt x="822" y="3382"/>
                      <a:pt x="238" y="2596"/>
                      <a:pt x="96" y="1691"/>
                    </a:cubicBezTo>
                    <a:cubicBezTo>
                      <a:pt x="0" y="1096"/>
                      <a:pt x="203" y="334"/>
                      <a:pt x="798" y="215"/>
                    </a:cubicBezTo>
                    <a:cubicBezTo>
                      <a:pt x="1250" y="120"/>
                      <a:pt x="1667" y="453"/>
                      <a:pt x="1977" y="775"/>
                    </a:cubicBezTo>
                    <a:cubicBezTo>
                      <a:pt x="3036" y="1894"/>
                      <a:pt x="3906" y="3632"/>
                      <a:pt x="4096" y="5168"/>
                    </a:cubicBezTo>
                    <a:cubicBezTo>
                      <a:pt x="3929" y="3977"/>
                      <a:pt x="3810" y="2489"/>
                      <a:pt x="4096" y="1334"/>
                    </a:cubicBezTo>
                    <a:cubicBezTo>
                      <a:pt x="4167" y="1013"/>
                      <a:pt x="4263" y="691"/>
                      <a:pt x="4465" y="441"/>
                    </a:cubicBezTo>
                    <a:cubicBezTo>
                      <a:pt x="4656" y="179"/>
                      <a:pt x="4989" y="1"/>
                      <a:pt x="5310" y="60"/>
                    </a:cubicBezTo>
                    <a:cubicBezTo>
                      <a:pt x="5608" y="120"/>
                      <a:pt x="5846" y="382"/>
                      <a:pt x="5953" y="656"/>
                    </a:cubicBezTo>
                    <a:cubicBezTo>
                      <a:pt x="6061" y="941"/>
                      <a:pt x="6061" y="1275"/>
                      <a:pt x="6049" y="1572"/>
                    </a:cubicBezTo>
                    <a:cubicBezTo>
                      <a:pt x="5977" y="2906"/>
                      <a:pt x="4941" y="4108"/>
                      <a:pt x="4334" y="529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6639200" y="3477650"/>
                <a:ext cx="19052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3453" fill="none" extrusionOk="0">
                    <a:moveTo>
                      <a:pt x="1" y="0"/>
                    </a:moveTo>
                    <a:cubicBezTo>
                      <a:pt x="1656" y="2310"/>
                      <a:pt x="4835" y="3453"/>
                      <a:pt x="7621" y="2905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6634750" y="3478825"/>
                <a:ext cx="9260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9752" fill="none" extrusionOk="0">
                    <a:moveTo>
                      <a:pt x="417" y="1"/>
                    </a:moveTo>
                    <a:cubicBezTo>
                      <a:pt x="215" y="1846"/>
                      <a:pt x="0" y="3727"/>
                      <a:pt x="405" y="5549"/>
                    </a:cubicBezTo>
                    <a:cubicBezTo>
                      <a:pt x="810" y="7359"/>
                      <a:pt x="1953" y="9121"/>
                      <a:pt x="3703" y="9752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6198675" y="3826200"/>
                <a:ext cx="35870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6930" fill="none" extrusionOk="0">
                    <a:moveTo>
                      <a:pt x="1" y="4775"/>
                    </a:moveTo>
                    <a:cubicBezTo>
                      <a:pt x="155" y="5001"/>
                      <a:pt x="453" y="5108"/>
                      <a:pt x="727" y="5096"/>
                    </a:cubicBezTo>
                    <a:cubicBezTo>
                      <a:pt x="1001" y="5072"/>
                      <a:pt x="1263" y="4977"/>
                      <a:pt x="1525" y="4858"/>
                    </a:cubicBezTo>
                    <a:cubicBezTo>
                      <a:pt x="2191" y="4525"/>
                      <a:pt x="2799" y="4096"/>
                      <a:pt x="3334" y="3572"/>
                    </a:cubicBezTo>
                    <a:cubicBezTo>
                      <a:pt x="3644" y="3275"/>
                      <a:pt x="3942" y="2929"/>
                      <a:pt x="4108" y="2536"/>
                    </a:cubicBezTo>
                    <a:cubicBezTo>
                      <a:pt x="4275" y="2132"/>
                      <a:pt x="4299" y="1655"/>
                      <a:pt x="4096" y="1262"/>
                    </a:cubicBezTo>
                    <a:cubicBezTo>
                      <a:pt x="3882" y="881"/>
                      <a:pt x="3430" y="631"/>
                      <a:pt x="3013" y="727"/>
                    </a:cubicBezTo>
                    <a:cubicBezTo>
                      <a:pt x="2680" y="822"/>
                      <a:pt x="2430" y="1084"/>
                      <a:pt x="2299" y="1405"/>
                    </a:cubicBezTo>
                    <a:cubicBezTo>
                      <a:pt x="2156" y="1715"/>
                      <a:pt x="2132" y="2048"/>
                      <a:pt x="2120" y="2393"/>
                    </a:cubicBezTo>
                    <a:cubicBezTo>
                      <a:pt x="2072" y="3394"/>
                      <a:pt x="2132" y="4477"/>
                      <a:pt x="2811" y="5215"/>
                    </a:cubicBezTo>
                    <a:cubicBezTo>
                      <a:pt x="3370" y="5811"/>
                      <a:pt x="4215" y="6013"/>
                      <a:pt x="5013" y="6084"/>
                    </a:cubicBezTo>
                    <a:cubicBezTo>
                      <a:pt x="5894" y="6168"/>
                      <a:pt x="6799" y="6084"/>
                      <a:pt x="7561" y="5644"/>
                    </a:cubicBezTo>
                    <a:cubicBezTo>
                      <a:pt x="8252" y="5239"/>
                      <a:pt x="8752" y="4525"/>
                      <a:pt x="8907" y="3739"/>
                    </a:cubicBezTo>
                    <a:cubicBezTo>
                      <a:pt x="9049" y="2953"/>
                      <a:pt x="8859" y="2120"/>
                      <a:pt x="8371" y="1477"/>
                    </a:cubicBezTo>
                    <a:cubicBezTo>
                      <a:pt x="8097" y="1120"/>
                      <a:pt x="7680" y="822"/>
                      <a:pt x="7252" y="893"/>
                    </a:cubicBezTo>
                    <a:cubicBezTo>
                      <a:pt x="6906" y="953"/>
                      <a:pt x="6644" y="1250"/>
                      <a:pt x="6466" y="1548"/>
                    </a:cubicBezTo>
                    <a:cubicBezTo>
                      <a:pt x="5906" y="2477"/>
                      <a:pt x="5894" y="3679"/>
                      <a:pt x="6359" y="4644"/>
                    </a:cubicBezTo>
                    <a:cubicBezTo>
                      <a:pt x="6823" y="5608"/>
                      <a:pt x="7740" y="6334"/>
                      <a:pt x="8764" y="6632"/>
                    </a:cubicBezTo>
                    <a:cubicBezTo>
                      <a:pt x="9800" y="6930"/>
                      <a:pt x="10943" y="6799"/>
                      <a:pt x="11859" y="6275"/>
                    </a:cubicBezTo>
                    <a:cubicBezTo>
                      <a:pt x="12800" y="5763"/>
                      <a:pt x="13502" y="4834"/>
                      <a:pt x="13740" y="3798"/>
                    </a:cubicBezTo>
                    <a:cubicBezTo>
                      <a:pt x="13907" y="3084"/>
                      <a:pt x="13860" y="2334"/>
                      <a:pt x="13610" y="1655"/>
                    </a:cubicBezTo>
                    <a:cubicBezTo>
                      <a:pt x="13431" y="1143"/>
                      <a:pt x="13109" y="679"/>
                      <a:pt x="12669" y="381"/>
                    </a:cubicBezTo>
                    <a:cubicBezTo>
                      <a:pt x="12216" y="84"/>
                      <a:pt x="11621" y="0"/>
                      <a:pt x="11145" y="238"/>
                    </a:cubicBezTo>
                    <a:cubicBezTo>
                      <a:pt x="10538" y="536"/>
                      <a:pt x="10252" y="1262"/>
                      <a:pt x="10228" y="1953"/>
                    </a:cubicBezTo>
                    <a:cubicBezTo>
                      <a:pt x="10121" y="3644"/>
                      <a:pt x="11288" y="5322"/>
                      <a:pt x="12895" y="5858"/>
                    </a:cubicBezTo>
                    <a:cubicBezTo>
                      <a:pt x="13193" y="5953"/>
                      <a:pt x="13502" y="6025"/>
                      <a:pt x="13800" y="5918"/>
                    </a:cubicBezTo>
                    <a:cubicBezTo>
                      <a:pt x="14098" y="5834"/>
                      <a:pt x="14348" y="5549"/>
                      <a:pt x="14324" y="523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6689525" y="3764875"/>
                <a:ext cx="56875" cy="34857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943" fill="none" extrusionOk="0">
                    <a:moveTo>
                      <a:pt x="238" y="1"/>
                    </a:moveTo>
                    <a:cubicBezTo>
                      <a:pt x="2274" y="4358"/>
                      <a:pt x="2191" y="9645"/>
                      <a:pt x="0" y="13943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6645450" y="4150650"/>
                <a:ext cx="176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29" fill="none" extrusionOk="0">
                    <a:moveTo>
                      <a:pt x="703" y="0"/>
                    </a:moveTo>
                    <a:cubicBezTo>
                      <a:pt x="465" y="310"/>
                      <a:pt x="239" y="607"/>
                      <a:pt x="1" y="929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6237675" y="4329225"/>
                <a:ext cx="2932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11729" h="216" fill="none" extrusionOk="0">
                    <a:moveTo>
                      <a:pt x="0" y="215"/>
                    </a:moveTo>
                    <a:cubicBezTo>
                      <a:pt x="3918" y="37"/>
                      <a:pt x="7835" y="1"/>
                      <a:pt x="11728" y="96"/>
                    </a:cubicBezTo>
                  </a:path>
                </a:pathLst>
              </a:custGeom>
              <a:noFill/>
              <a:ln w="8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6012350" y="3817950"/>
                <a:ext cx="127125" cy="327400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13096" extrusionOk="0">
                    <a:moveTo>
                      <a:pt x="1778" y="0"/>
                    </a:moveTo>
                    <a:cubicBezTo>
                      <a:pt x="1370" y="0"/>
                      <a:pt x="1084" y="454"/>
                      <a:pt x="893" y="914"/>
                    </a:cubicBezTo>
                    <a:cubicBezTo>
                      <a:pt x="143" y="2747"/>
                      <a:pt x="0" y="4855"/>
                      <a:pt x="322" y="6760"/>
                    </a:cubicBezTo>
                    <a:cubicBezTo>
                      <a:pt x="703" y="8891"/>
                      <a:pt x="1691" y="10903"/>
                      <a:pt x="3179" y="12475"/>
                    </a:cubicBezTo>
                    <a:cubicBezTo>
                      <a:pt x="3479" y="12793"/>
                      <a:pt x="3881" y="13096"/>
                      <a:pt x="4276" y="13096"/>
                    </a:cubicBezTo>
                    <a:cubicBezTo>
                      <a:pt x="4384" y="13096"/>
                      <a:pt x="4491" y="13073"/>
                      <a:pt x="4596" y="13022"/>
                    </a:cubicBezTo>
                    <a:cubicBezTo>
                      <a:pt x="4941" y="12868"/>
                      <a:pt x="5084" y="12427"/>
                      <a:pt x="5025" y="12046"/>
                    </a:cubicBezTo>
                    <a:cubicBezTo>
                      <a:pt x="4989" y="11677"/>
                      <a:pt x="4787" y="11332"/>
                      <a:pt x="4608" y="10986"/>
                    </a:cubicBezTo>
                    <a:cubicBezTo>
                      <a:pt x="3275" y="8462"/>
                      <a:pt x="2667" y="5569"/>
                      <a:pt x="2846" y="2712"/>
                    </a:cubicBezTo>
                    <a:cubicBezTo>
                      <a:pt x="2905" y="1878"/>
                      <a:pt x="3036" y="807"/>
                      <a:pt x="2286" y="211"/>
                    </a:cubicBezTo>
                    <a:cubicBezTo>
                      <a:pt x="2099" y="63"/>
                      <a:pt x="1930" y="0"/>
                      <a:pt x="1778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4"/>
              <p:cNvSpPr/>
              <p:nvPr/>
            </p:nvSpPr>
            <p:spPr>
              <a:xfrm>
                <a:off x="6054450" y="3739425"/>
                <a:ext cx="74950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510" extrusionOk="0">
                    <a:moveTo>
                      <a:pt x="1549" y="0"/>
                    </a:moveTo>
                    <a:cubicBezTo>
                      <a:pt x="412" y="0"/>
                      <a:pt x="1" y="2166"/>
                      <a:pt x="1245" y="2471"/>
                    </a:cubicBezTo>
                    <a:cubicBezTo>
                      <a:pt x="1345" y="2497"/>
                      <a:pt x="1439" y="2510"/>
                      <a:pt x="1529" y="2510"/>
                    </a:cubicBezTo>
                    <a:cubicBezTo>
                      <a:pt x="2733" y="2510"/>
                      <a:pt x="2997" y="273"/>
                      <a:pt x="1733" y="19"/>
                    </a:cubicBezTo>
                    <a:cubicBezTo>
                      <a:pt x="1670" y="6"/>
                      <a:pt x="1609" y="0"/>
                      <a:pt x="1549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4"/>
              <p:cNvSpPr/>
              <p:nvPr/>
            </p:nvSpPr>
            <p:spPr>
              <a:xfrm>
                <a:off x="4265100" y="3678550"/>
                <a:ext cx="1186775" cy="572025"/>
              </a:xfrm>
              <a:custGeom>
                <a:avLst/>
                <a:gdLst/>
                <a:ahLst/>
                <a:cxnLst/>
                <a:rect l="l" t="t" r="r" b="b"/>
                <a:pathLst>
                  <a:path w="47471" h="22881" extrusionOk="0">
                    <a:moveTo>
                      <a:pt x="47471" y="1"/>
                    </a:moveTo>
                    <a:cubicBezTo>
                      <a:pt x="37218" y="776"/>
                      <a:pt x="26692" y="1175"/>
                      <a:pt x="16239" y="1175"/>
                    </a:cubicBezTo>
                    <a:cubicBezTo>
                      <a:pt x="10790" y="1175"/>
                      <a:pt x="5361" y="1066"/>
                      <a:pt x="1" y="846"/>
                    </a:cubicBezTo>
                    <a:lnTo>
                      <a:pt x="1" y="846"/>
                    </a:lnTo>
                    <a:cubicBezTo>
                      <a:pt x="1346" y="7228"/>
                      <a:pt x="3418" y="11978"/>
                      <a:pt x="6740" y="15955"/>
                    </a:cubicBezTo>
                    <a:cubicBezTo>
                      <a:pt x="10692" y="20680"/>
                      <a:pt x="16754" y="22881"/>
                      <a:pt x="22902" y="22881"/>
                    </a:cubicBezTo>
                    <a:cubicBezTo>
                      <a:pt x="29442" y="22881"/>
                      <a:pt x="36079" y="20391"/>
                      <a:pt x="40375" y="15800"/>
                    </a:cubicBezTo>
                    <a:cubicBezTo>
                      <a:pt x="44399" y="11502"/>
                      <a:pt x="45947" y="5525"/>
                      <a:pt x="474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4"/>
              <p:cNvSpPr/>
              <p:nvPr/>
            </p:nvSpPr>
            <p:spPr>
              <a:xfrm>
                <a:off x="4747600" y="3975850"/>
                <a:ext cx="89400" cy="2742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10969" extrusionOk="0">
                    <a:moveTo>
                      <a:pt x="2168" y="1"/>
                    </a:moveTo>
                    <a:cubicBezTo>
                      <a:pt x="1359" y="1"/>
                      <a:pt x="479" y="550"/>
                      <a:pt x="429" y="1587"/>
                    </a:cubicBezTo>
                    <a:cubicBezTo>
                      <a:pt x="286" y="4623"/>
                      <a:pt x="155" y="7659"/>
                      <a:pt x="1" y="10719"/>
                    </a:cubicBezTo>
                    <a:cubicBezTo>
                      <a:pt x="1013" y="10862"/>
                      <a:pt x="2060" y="10957"/>
                      <a:pt x="3084" y="10969"/>
                    </a:cubicBezTo>
                    <a:cubicBezTo>
                      <a:pt x="3227" y="7778"/>
                      <a:pt x="3382" y="4587"/>
                      <a:pt x="3525" y="1396"/>
                    </a:cubicBezTo>
                    <a:cubicBezTo>
                      <a:pt x="3576" y="451"/>
                      <a:pt x="2901" y="1"/>
                      <a:pt x="2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4"/>
              <p:cNvSpPr/>
              <p:nvPr/>
            </p:nvSpPr>
            <p:spPr>
              <a:xfrm>
                <a:off x="4366300" y="3835650"/>
                <a:ext cx="238600" cy="210250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8410" extrusionOk="0">
                    <a:moveTo>
                      <a:pt x="7157" y="0"/>
                    </a:moveTo>
                    <a:cubicBezTo>
                      <a:pt x="6784" y="0"/>
                      <a:pt x="6401" y="128"/>
                      <a:pt x="6061" y="432"/>
                    </a:cubicBezTo>
                    <a:cubicBezTo>
                      <a:pt x="4037" y="2218"/>
                      <a:pt x="2025" y="4016"/>
                      <a:pt x="1" y="5802"/>
                    </a:cubicBezTo>
                    <a:cubicBezTo>
                      <a:pt x="525" y="6707"/>
                      <a:pt x="1096" y="7576"/>
                      <a:pt x="1715" y="8409"/>
                    </a:cubicBezTo>
                    <a:cubicBezTo>
                      <a:pt x="3942" y="6421"/>
                      <a:pt x="6156" y="4444"/>
                      <a:pt x="8395" y="2480"/>
                    </a:cubicBezTo>
                    <a:cubicBezTo>
                      <a:pt x="9543" y="1460"/>
                      <a:pt x="8415" y="0"/>
                      <a:pt x="7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4"/>
              <p:cNvSpPr/>
              <p:nvPr/>
            </p:nvSpPr>
            <p:spPr>
              <a:xfrm>
                <a:off x="4878050" y="3961875"/>
                <a:ext cx="131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1243" extrusionOk="0">
                    <a:moveTo>
                      <a:pt x="1972" y="1"/>
                    </a:moveTo>
                    <a:cubicBezTo>
                      <a:pt x="1047" y="1"/>
                      <a:pt x="0" y="854"/>
                      <a:pt x="260" y="2062"/>
                    </a:cubicBezTo>
                    <a:cubicBezTo>
                      <a:pt x="926" y="5122"/>
                      <a:pt x="1581" y="8194"/>
                      <a:pt x="2260" y="11242"/>
                    </a:cubicBezTo>
                    <a:cubicBezTo>
                      <a:pt x="3284" y="11099"/>
                      <a:pt x="4296" y="10873"/>
                      <a:pt x="5272" y="10599"/>
                    </a:cubicBezTo>
                    <a:cubicBezTo>
                      <a:pt x="4593" y="7420"/>
                      <a:pt x="3891" y="4229"/>
                      <a:pt x="3200" y="1050"/>
                    </a:cubicBezTo>
                    <a:cubicBezTo>
                      <a:pt x="3048" y="314"/>
                      <a:pt x="2532" y="1"/>
                      <a:pt x="19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4"/>
              <p:cNvSpPr/>
              <p:nvPr/>
            </p:nvSpPr>
            <p:spPr>
              <a:xfrm>
                <a:off x="4299025" y="3769650"/>
                <a:ext cx="183425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216" extrusionOk="0">
                    <a:moveTo>
                      <a:pt x="4848" y="1"/>
                    </a:moveTo>
                    <a:cubicBezTo>
                      <a:pt x="4601" y="1"/>
                      <a:pt x="4343" y="59"/>
                      <a:pt x="4085" y="191"/>
                    </a:cubicBezTo>
                    <a:cubicBezTo>
                      <a:pt x="2716" y="893"/>
                      <a:pt x="1370" y="1596"/>
                      <a:pt x="1" y="2298"/>
                    </a:cubicBezTo>
                    <a:cubicBezTo>
                      <a:pt x="322" y="3310"/>
                      <a:pt x="692" y="4274"/>
                      <a:pt x="1084" y="5215"/>
                    </a:cubicBezTo>
                    <a:cubicBezTo>
                      <a:pt x="2656" y="4405"/>
                      <a:pt x="4240" y="3584"/>
                      <a:pt x="5811" y="2786"/>
                    </a:cubicBezTo>
                    <a:cubicBezTo>
                      <a:pt x="7337" y="1993"/>
                      <a:pt x="6291" y="1"/>
                      <a:pt x="4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4"/>
              <p:cNvSpPr/>
              <p:nvPr/>
            </p:nvSpPr>
            <p:spPr>
              <a:xfrm>
                <a:off x="4512150" y="3939525"/>
                <a:ext cx="200750" cy="251625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10065" extrusionOk="0">
                    <a:moveTo>
                      <a:pt x="5906" y="1"/>
                    </a:moveTo>
                    <a:cubicBezTo>
                      <a:pt x="5397" y="1"/>
                      <a:pt x="4883" y="229"/>
                      <a:pt x="4549" y="777"/>
                    </a:cubicBezTo>
                    <a:cubicBezTo>
                      <a:pt x="3037" y="3337"/>
                      <a:pt x="1513" y="5885"/>
                      <a:pt x="1" y="8445"/>
                    </a:cubicBezTo>
                    <a:cubicBezTo>
                      <a:pt x="834" y="9052"/>
                      <a:pt x="1727" y="9612"/>
                      <a:pt x="2644" y="10064"/>
                    </a:cubicBezTo>
                    <a:cubicBezTo>
                      <a:pt x="4216" y="7433"/>
                      <a:pt x="5775" y="4802"/>
                      <a:pt x="7335" y="2182"/>
                    </a:cubicBezTo>
                    <a:cubicBezTo>
                      <a:pt x="8029" y="1012"/>
                      <a:pt x="6978" y="1"/>
                      <a:pt x="59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4"/>
              <p:cNvSpPr/>
              <p:nvPr/>
            </p:nvSpPr>
            <p:spPr>
              <a:xfrm>
                <a:off x="5179350" y="3740400"/>
                <a:ext cx="243650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4552" extrusionOk="0">
                    <a:moveTo>
                      <a:pt x="2124" y="0"/>
                    </a:moveTo>
                    <a:cubicBezTo>
                      <a:pt x="447" y="0"/>
                      <a:pt x="1" y="2697"/>
                      <a:pt x="1840" y="3087"/>
                    </a:cubicBezTo>
                    <a:cubicBezTo>
                      <a:pt x="4150" y="3587"/>
                      <a:pt x="6472" y="4075"/>
                      <a:pt x="8782" y="4552"/>
                    </a:cubicBezTo>
                    <a:cubicBezTo>
                      <a:pt x="9139" y="3563"/>
                      <a:pt x="9448" y="2575"/>
                      <a:pt x="9746" y="1575"/>
                    </a:cubicBezTo>
                    <a:cubicBezTo>
                      <a:pt x="7329" y="1063"/>
                      <a:pt x="4912" y="563"/>
                      <a:pt x="2483" y="39"/>
                    </a:cubicBezTo>
                    <a:cubicBezTo>
                      <a:pt x="2358" y="12"/>
                      <a:pt x="2238" y="0"/>
                      <a:pt x="2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4"/>
              <p:cNvSpPr/>
              <p:nvPr/>
            </p:nvSpPr>
            <p:spPr>
              <a:xfrm>
                <a:off x="5109175" y="3858400"/>
                <a:ext cx="223350" cy="200300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8012" extrusionOk="0">
                    <a:moveTo>
                      <a:pt x="2171" y="1"/>
                    </a:moveTo>
                    <a:cubicBezTo>
                      <a:pt x="1008" y="1"/>
                      <a:pt x="0" y="1681"/>
                      <a:pt x="1087" y="2796"/>
                    </a:cubicBezTo>
                    <a:cubicBezTo>
                      <a:pt x="2957" y="4713"/>
                      <a:pt x="4981" y="6439"/>
                      <a:pt x="7124" y="8011"/>
                    </a:cubicBezTo>
                    <a:cubicBezTo>
                      <a:pt x="7802" y="7225"/>
                      <a:pt x="8398" y="6380"/>
                      <a:pt x="8933" y="5511"/>
                    </a:cubicBezTo>
                    <a:cubicBezTo>
                      <a:pt x="6862" y="3999"/>
                      <a:pt x="4945" y="2296"/>
                      <a:pt x="3147" y="451"/>
                    </a:cubicBezTo>
                    <a:cubicBezTo>
                      <a:pt x="2838" y="134"/>
                      <a:pt x="2499" y="1"/>
                      <a:pt x="21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4"/>
              <p:cNvSpPr/>
              <p:nvPr/>
            </p:nvSpPr>
            <p:spPr>
              <a:xfrm>
                <a:off x="5004950" y="3925675"/>
                <a:ext cx="17397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0595" extrusionOk="0">
                    <a:moveTo>
                      <a:pt x="1971" y="1"/>
                    </a:moveTo>
                    <a:cubicBezTo>
                      <a:pt x="980" y="1"/>
                      <a:pt x="1" y="816"/>
                      <a:pt x="494" y="1974"/>
                    </a:cubicBezTo>
                    <a:cubicBezTo>
                      <a:pt x="1744" y="4844"/>
                      <a:pt x="2982" y="7725"/>
                      <a:pt x="4232" y="10595"/>
                    </a:cubicBezTo>
                    <a:cubicBezTo>
                      <a:pt x="5185" y="10142"/>
                      <a:pt x="6090" y="9642"/>
                      <a:pt x="6959" y="9071"/>
                    </a:cubicBezTo>
                    <a:cubicBezTo>
                      <a:pt x="5792" y="6368"/>
                      <a:pt x="4625" y="3653"/>
                      <a:pt x="3447" y="962"/>
                    </a:cubicBezTo>
                    <a:cubicBezTo>
                      <a:pt x="3154" y="288"/>
                      <a:pt x="2560" y="1"/>
                      <a:pt x="19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4"/>
              <p:cNvSpPr/>
              <p:nvPr/>
            </p:nvSpPr>
            <p:spPr>
              <a:xfrm>
                <a:off x="4326725" y="3683025"/>
                <a:ext cx="1054625" cy="461625"/>
              </a:xfrm>
              <a:custGeom>
                <a:avLst/>
                <a:gdLst/>
                <a:ahLst/>
                <a:cxnLst/>
                <a:rect l="l" t="t" r="r" b="b"/>
                <a:pathLst>
                  <a:path w="42185" h="18465" extrusionOk="0">
                    <a:moveTo>
                      <a:pt x="42184" y="0"/>
                    </a:moveTo>
                    <a:lnTo>
                      <a:pt x="42184" y="0"/>
                    </a:lnTo>
                    <a:cubicBezTo>
                      <a:pt x="32739" y="655"/>
                      <a:pt x="23101" y="986"/>
                      <a:pt x="13529" y="986"/>
                    </a:cubicBezTo>
                    <a:cubicBezTo>
                      <a:pt x="8995" y="986"/>
                      <a:pt x="4477" y="912"/>
                      <a:pt x="0" y="762"/>
                    </a:cubicBezTo>
                    <a:lnTo>
                      <a:pt x="0" y="762"/>
                    </a:lnTo>
                    <a:cubicBezTo>
                      <a:pt x="1453" y="6977"/>
                      <a:pt x="5406" y="12645"/>
                      <a:pt x="10954" y="15788"/>
                    </a:cubicBezTo>
                    <a:cubicBezTo>
                      <a:pt x="14100" y="17566"/>
                      <a:pt x="17720" y="18464"/>
                      <a:pt x="21331" y="18464"/>
                    </a:cubicBezTo>
                    <a:cubicBezTo>
                      <a:pt x="25578" y="18464"/>
                      <a:pt x="29812" y="17221"/>
                      <a:pt x="33243" y="14705"/>
                    </a:cubicBezTo>
                    <a:cubicBezTo>
                      <a:pt x="36838" y="12050"/>
                      <a:pt x="39446" y="8204"/>
                      <a:pt x="41005" y="4013"/>
                    </a:cubicBezTo>
                    <a:cubicBezTo>
                      <a:pt x="41494" y="2691"/>
                      <a:pt x="41875" y="1358"/>
                      <a:pt x="42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4"/>
              <p:cNvSpPr/>
              <p:nvPr/>
            </p:nvSpPr>
            <p:spPr>
              <a:xfrm>
                <a:off x="4341300" y="3684225"/>
                <a:ext cx="1014450" cy="437600"/>
              </a:xfrm>
              <a:custGeom>
                <a:avLst/>
                <a:gdLst/>
                <a:ahLst/>
                <a:cxnLst/>
                <a:rect l="l" t="t" r="r" b="b"/>
                <a:pathLst>
                  <a:path w="40578" h="17504" extrusionOk="0">
                    <a:moveTo>
                      <a:pt x="40577" y="0"/>
                    </a:moveTo>
                    <a:lnTo>
                      <a:pt x="40577" y="0"/>
                    </a:lnTo>
                    <a:cubicBezTo>
                      <a:pt x="31491" y="614"/>
                      <a:pt x="22229" y="926"/>
                      <a:pt x="13026" y="926"/>
                    </a:cubicBezTo>
                    <a:cubicBezTo>
                      <a:pt x="8663" y="926"/>
                      <a:pt x="4313" y="856"/>
                      <a:pt x="1" y="714"/>
                    </a:cubicBezTo>
                    <a:lnTo>
                      <a:pt x="1" y="714"/>
                    </a:lnTo>
                    <a:cubicBezTo>
                      <a:pt x="1060" y="4834"/>
                      <a:pt x="3227" y="8668"/>
                      <a:pt x="6299" y="11609"/>
                    </a:cubicBezTo>
                    <a:cubicBezTo>
                      <a:pt x="9657" y="14835"/>
                      <a:pt x="14074" y="16943"/>
                      <a:pt x="18705" y="17407"/>
                    </a:cubicBezTo>
                    <a:cubicBezTo>
                      <a:pt x="19346" y="17471"/>
                      <a:pt x="19990" y="17503"/>
                      <a:pt x="20633" y="17503"/>
                    </a:cubicBezTo>
                    <a:cubicBezTo>
                      <a:pt x="25806" y="17503"/>
                      <a:pt x="30956" y="15447"/>
                      <a:pt x="34684" y="11847"/>
                    </a:cubicBezTo>
                    <a:cubicBezTo>
                      <a:pt x="37910" y="8715"/>
                      <a:pt x="39982" y="4441"/>
                      <a:pt x="40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4"/>
              <p:cNvSpPr/>
              <p:nvPr/>
            </p:nvSpPr>
            <p:spPr>
              <a:xfrm>
                <a:off x="4765475" y="3748475"/>
                <a:ext cx="250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621" extrusionOk="0">
                    <a:moveTo>
                      <a:pt x="532" y="1"/>
                    </a:moveTo>
                    <a:cubicBezTo>
                      <a:pt x="163" y="1"/>
                      <a:pt x="46" y="981"/>
                      <a:pt x="12" y="1204"/>
                    </a:cubicBezTo>
                    <a:cubicBezTo>
                      <a:pt x="0" y="1359"/>
                      <a:pt x="12" y="1550"/>
                      <a:pt x="155" y="1609"/>
                    </a:cubicBezTo>
                    <a:cubicBezTo>
                      <a:pt x="177" y="1617"/>
                      <a:pt x="204" y="1621"/>
                      <a:pt x="231" y="1621"/>
                    </a:cubicBezTo>
                    <a:cubicBezTo>
                      <a:pt x="291" y="1621"/>
                      <a:pt x="356" y="1602"/>
                      <a:pt x="405" y="1562"/>
                    </a:cubicBezTo>
                    <a:cubicBezTo>
                      <a:pt x="476" y="1502"/>
                      <a:pt x="524" y="1431"/>
                      <a:pt x="548" y="1359"/>
                    </a:cubicBezTo>
                    <a:cubicBezTo>
                      <a:pt x="667" y="1121"/>
                      <a:pt x="1000" y="145"/>
                      <a:pt x="607" y="14"/>
                    </a:cubicBezTo>
                    <a:cubicBezTo>
                      <a:pt x="581" y="5"/>
                      <a:pt x="556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4569000" y="3767075"/>
                <a:ext cx="363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356" extrusionOk="0">
                    <a:moveTo>
                      <a:pt x="1216" y="1"/>
                    </a:moveTo>
                    <a:cubicBezTo>
                      <a:pt x="1173" y="1"/>
                      <a:pt x="1117" y="14"/>
                      <a:pt x="1049" y="44"/>
                    </a:cubicBezTo>
                    <a:cubicBezTo>
                      <a:pt x="680" y="175"/>
                      <a:pt x="382" y="508"/>
                      <a:pt x="180" y="794"/>
                    </a:cubicBezTo>
                    <a:cubicBezTo>
                      <a:pt x="96" y="925"/>
                      <a:pt x="1" y="1091"/>
                      <a:pt x="96" y="1234"/>
                    </a:cubicBezTo>
                    <a:cubicBezTo>
                      <a:pt x="148" y="1318"/>
                      <a:pt x="246" y="1355"/>
                      <a:pt x="334" y="1355"/>
                    </a:cubicBezTo>
                    <a:cubicBezTo>
                      <a:pt x="346" y="1355"/>
                      <a:pt x="358" y="1355"/>
                      <a:pt x="370" y="1353"/>
                    </a:cubicBezTo>
                    <a:cubicBezTo>
                      <a:pt x="477" y="1341"/>
                      <a:pt x="584" y="1294"/>
                      <a:pt x="668" y="1234"/>
                    </a:cubicBezTo>
                    <a:cubicBezTo>
                      <a:pt x="894" y="1091"/>
                      <a:pt x="1084" y="877"/>
                      <a:pt x="1227" y="627"/>
                    </a:cubicBezTo>
                    <a:cubicBezTo>
                      <a:pt x="1348" y="386"/>
                      <a:pt x="1451" y="1"/>
                      <a:pt x="1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4"/>
              <p:cNvSpPr/>
              <p:nvPr/>
            </p:nvSpPr>
            <p:spPr>
              <a:xfrm>
                <a:off x="4640750" y="3857850"/>
                <a:ext cx="3842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975" extrusionOk="0">
                    <a:moveTo>
                      <a:pt x="1003" y="1"/>
                    </a:moveTo>
                    <a:cubicBezTo>
                      <a:pt x="625" y="1"/>
                      <a:pt x="223" y="780"/>
                      <a:pt x="119" y="1008"/>
                    </a:cubicBezTo>
                    <a:cubicBezTo>
                      <a:pt x="48" y="1187"/>
                      <a:pt x="0" y="1366"/>
                      <a:pt x="12" y="1544"/>
                    </a:cubicBezTo>
                    <a:cubicBezTo>
                      <a:pt x="48" y="1723"/>
                      <a:pt x="167" y="1901"/>
                      <a:pt x="346" y="1961"/>
                    </a:cubicBezTo>
                    <a:cubicBezTo>
                      <a:pt x="381" y="1970"/>
                      <a:pt x="418" y="1975"/>
                      <a:pt x="454" y="1975"/>
                    </a:cubicBezTo>
                    <a:cubicBezTo>
                      <a:pt x="555" y="1975"/>
                      <a:pt x="657" y="1942"/>
                      <a:pt x="727" y="1889"/>
                    </a:cubicBezTo>
                    <a:cubicBezTo>
                      <a:pt x="846" y="1818"/>
                      <a:pt x="929" y="1699"/>
                      <a:pt x="1000" y="1592"/>
                    </a:cubicBezTo>
                    <a:cubicBezTo>
                      <a:pt x="1179" y="1294"/>
                      <a:pt x="1536" y="330"/>
                      <a:pt x="1167" y="56"/>
                    </a:cubicBezTo>
                    <a:cubicBezTo>
                      <a:pt x="1114" y="18"/>
                      <a:pt x="1058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4"/>
              <p:cNvSpPr/>
              <p:nvPr/>
            </p:nvSpPr>
            <p:spPr>
              <a:xfrm>
                <a:off x="4853875" y="3868100"/>
                <a:ext cx="330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017" extrusionOk="0">
                    <a:moveTo>
                      <a:pt x="727" y="1"/>
                    </a:moveTo>
                    <a:cubicBezTo>
                      <a:pt x="711" y="1"/>
                      <a:pt x="695" y="2"/>
                      <a:pt x="679" y="3"/>
                    </a:cubicBezTo>
                    <a:cubicBezTo>
                      <a:pt x="0" y="63"/>
                      <a:pt x="215" y="1110"/>
                      <a:pt x="322" y="1527"/>
                    </a:cubicBezTo>
                    <a:cubicBezTo>
                      <a:pt x="346" y="1646"/>
                      <a:pt x="381" y="1765"/>
                      <a:pt x="453" y="1860"/>
                    </a:cubicBezTo>
                    <a:cubicBezTo>
                      <a:pt x="518" y="1959"/>
                      <a:pt x="623" y="2017"/>
                      <a:pt x="732" y="2017"/>
                    </a:cubicBezTo>
                    <a:cubicBezTo>
                      <a:pt x="742" y="2017"/>
                      <a:pt x="752" y="2016"/>
                      <a:pt x="762" y="2015"/>
                    </a:cubicBezTo>
                    <a:cubicBezTo>
                      <a:pt x="869" y="2003"/>
                      <a:pt x="965" y="1896"/>
                      <a:pt x="1000" y="1789"/>
                    </a:cubicBezTo>
                    <a:cubicBezTo>
                      <a:pt x="1048" y="1682"/>
                      <a:pt x="1048" y="1563"/>
                      <a:pt x="1060" y="1468"/>
                    </a:cubicBezTo>
                    <a:cubicBezTo>
                      <a:pt x="1095" y="1096"/>
                      <a:pt x="1322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4"/>
              <p:cNvSpPr/>
              <p:nvPr/>
            </p:nvSpPr>
            <p:spPr>
              <a:xfrm>
                <a:off x="5018175" y="3757600"/>
                <a:ext cx="375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641" extrusionOk="0">
                    <a:moveTo>
                      <a:pt x="881" y="1"/>
                    </a:moveTo>
                    <a:cubicBezTo>
                      <a:pt x="801" y="1"/>
                      <a:pt x="711" y="24"/>
                      <a:pt x="608" y="77"/>
                    </a:cubicBezTo>
                    <a:cubicBezTo>
                      <a:pt x="0" y="411"/>
                      <a:pt x="679" y="1244"/>
                      <a:pt x="1013" y="1530"/>
                    </a:cubicBezTo>
                    <a:cubicBezTo>
                      <a:pt x="1077" y="1585"/>
                      <a:pt x="1163" y="1641"/>
                      <a:pt x="1254" y="1641"/>
                    </a:cubicBezTo>
                    <a:cubicBezTo>
                      <a:pt x="1280" y="1641"/>
                      <a:pt x="1307" y="1636"/>
                      <a:pt x="1334" y="1625"/>
                    </a:cubicBezTo>
                    <a:cubicBezTo>
                      <a:pt x="1489" y="1566"/>
                      <a:pt x="1501" y="1363"/>
                      <a:pt x="1489" y="1208"/>
                    </a:cubicBezTo>
                    <a:cubicBezTo>
                      <a:pt x="1448" y="831"/>
                      <a:pt x="1355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4"/>
              <p:cNvSpPr/>
              <p:nvPr/>
            </p:nvSpPr>
            <p:spPr>
              <a:xfrm>
                <a:off x="5009250" y="3829175"/>
                <a:ext cx="196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249" extrusionOk="0">
                    <a:moveTo>
                      <a:pt x="215" y="1"/>
                    </a:moveTo>
                    <a:cubicBezTo>
                      <a:pt x="38" y="1"/>
                      <a:pt x="0" y="389"/>
                      <a:pt x="0" y="631"/>
                    </a:cubicBezTo>
                    <a:cubicBezTo>
                      <a:pt x="12" y="1108"/>
                      <a:pt x="84" y="1584"/>
                      <a:pt x="250" y="2024"/>
                    </a:cubicBezTo>
                    <a:cubicBezTo>
                      <a:pt x="262" y="2084"/>
                      <a:pt x="298" y="2143"/>
                      <a:pt x="334" y="2191"/>
                    </a:cubicBezTo>
                    <a:cubicBezTo>
                      <a:pt x="369" y="2226"/>
                      <a:pt x="416" y="2248"/>
                      <a:pt x="467" y="2248"/>
                    </a:cubicBezTo>
                    <a:cubicBezTo>
                      <a:pt x="486" y="2248"/>
                      <a:pt x="505" y="2245"/>
                      <a:pt x="524" y="2239"/>
                    </a:cubicBezTo>
                    <a:cubicBezTo>
                      <a:pt x="596" y="2203"/>
                      <a:pt x="619" y="2132"/>
                      <a:pt x="631" y="2060"/>
                    </a:cubicBezTo>
                    <a:cubicBezTo>
                      <a:pt x="774" y="1608"/>
                      <a:pt x="786" y="1131"/>
                      <a:pt x="679" y="691"/>
                    </a:cubicBezTo>
                    <a:cubicBezTo>
                      <a:pt x="631" y="500"/>
                      <a:pt x="572" y="334"/>
                      <a:pt x="477" y="191"/>
                    </a:cubicBezTo>
                    <a:cubicBezTo>
                      <a:pt x="366" y="55"/>
                      <a:pt x="281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4"/>
              <p:cNvSpPr/>
              <p:nvPr/>
            </p:nvSpPr>
            <p:spPr>
              <a:xfrm>
                <a:off x="5153300" y="3764725"/>
                <a:ext cx="43500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27" extrusionOk="0">
                    <a:moveTo>
                      <a:pt x="484" y="0"/>
                    </a:moveTo>
                    <a:cubicBezTo>
                      <a:pt x="320" y="0"/>
                      <a:pt x="177" y="57"/>
                      <a:pt x="120" y="233"/>
                    </a:cubicBezTo>
                    <a:cubicBezTo>
                      <a:pt x="1" y="566"/>
                      <a:pt x="596" y="923"/>
                      <a:pt x="834" y="1102"/>
                    </a:cubicBezTo>
                    <a:cubicBezTo>
                      <a:pt x="965" y="1223"/>
                      <a:pt x="1139" y="1327"/>
                      <a:pt x="1312" y="1327"/>
                    </a:cubicBezTo>
                    <a:cubicBezTo>
                      <a:pt x="1344" y="1327"/>
                      <a:pt x="1375" y="1324"/>
                      <a:pt x="1406" y="1316"/>
                    </a:cubicBezTo>
                    <a:cubicBezTo>
                      <a:pt x="1584" y="1269"/>
                      <a:pt x="1704" y="1102"/>
                      <a:pt x="1727" y="923"/>
                    </a:cubicBezTo>
                    <a:cubicBezTo>
                      <a:pt x="1739" y="745"/>
                      <a:pt x="1656" y="566"/>
                      <a:pt x="1549" y="435"/>
                    </a:cubicBezTo>
                    <a:cubicBezTo>
                      <a:pt x="1430" y="304"/>
                      <a:pt x="1263" y="209"/>
                      <a:pt x="1096" y="150"/>
                    </a:cubicBezTo>
                    <a:cubicBezTo>
                      <a:pt x="948" y="96"/>
                      <a:pt x="698" y="0"/>
                      <a:pt x="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4"/>
              <p:cNvSpPr/>
              <p:nvPr/>
            </p:nvSpPr>
            <p:spPr>
              <a:xfrm>
                <a:off x="5152350" y="3870550"/>
                <a:ext cx="459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384" extrusionOk="0">
                    <a:moveTo>
                      <a:pt x="834" y="0"/>
                    </a:moveTo>
                    <a:cubicBezTo>
                      <a:pt x="1" y="0"/>
                      <a:pt x="850" y="1037"/>
                      <a:pt x="1110" y="1239"/>
                    </a:cubicBezTo>
                    <a:cubicBezTo>
                      <a:pt x="1207" y="1319"/>
                      <a:pt x="1325" y="1383"/>
                      <a:pt x="1444" y="1383"/>
                    </a:cubicBezTo>
                    <a:cubicBezTo>
                      <a:pt x="1500" y="1383"/>
                      <a:pt x="1557" y="1369"/>
                      <a:pt x="1611" y="1334"/>
                    </a:cubicBezTo>
                    <a:cubicBezTo>
                      <a:pt x="1730" y="1262"/>
                      <a:pt x="1777" y="1096"/>
                      <a:pt x="1789" y="953"/>
                    </a:cubicBezTo>
                    <a:cubicBezTo>
                      <a:pt x="1801" y="798"/>
                      <a:pt x="1837" y="655"/>
                      <a:pt x="1789" y="524"/>
                    </a:cubicBezTo>
                    <a:cubicBezTo>
                      <a:pt x="1706" y="286"/>
                      <a:pt x="1444" y="179"/>
                      <a:pt x="1206" y="84"/>
                    </a:cubicBezTo>
                    <a:cubicBezTo>
                      <a:pt x="1087" y="48"/>
                      <a:pt x="991" y="12"/>
                      <a:pt x="849" y="0"/>
                    </a:cubicBezTo>
                    <a:cubicBezTo>
                      <a:pt x="844" y="0"/>
                      <a:pt x="839" y="0"/>
                      <a:pt x="8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4"/>
              <p:cNvSpPr/>
              <p:nvPr/>
            </p:nvSpPr>
            <p:spPr>
              <a:xfrm>
                <a:off x="4949825" y="3976400"/>
                <a:ext cx="261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258" extrusionOk="0">
                    <a:moveTo>
                      <a:pt x="437" y="1"/>
                    </a:moveTo>
                    <a:cubicBezTo>
                      <a:pt x="0" y="1"/>
                      <a:pt x="99" y="1525"/>
                      <a:pt x="198" y="1803"/>
                    </a:cubicBezTo>
                    <a:cubicBezTo>
                      <a:pt x="246" y="1946"/>
                      <a:pt x="306" y="2077"/>
                      <a:pt x="413" y="2160"/>
                    </a:cubicBezTo>
                    <a:cubicBezTo>
                      <a:pt x="481" y="2221"/>
                      <a:pt x="569" y="2257"/>
                      <a:pt x="654" y="2257"/>
                    </a:cubicBezTo>
                    <a:cubicBezTo>
                      <a:pt x="703" y="2257"/>
                      <a:pt x="751" y="2245"/>
                      <a:pt x="794" y="2220"/>
                    </a:cubicBezTo>
                    <a:cubicBezTo>
                      <a:pt x="901" y="2160"/>
                      <a:pt x="937" y="2029"/>
                      <a:pt x="960" y="1910"/>
                    </a:cubicBezTo>
                    <a:cubicBezTo>
                      <a:pt x="1032" y="1565"/>
                      <a:pt x="1044" y="1196"/>
                      <a:pt x="1008" y="850"/>
                    </a:cubicBezTo>
                    <a:cubicBezTo>
                      <a:pt x="972" y="624"/>
                      <a:pt x="913" y="386"/>
                      <a:pt x="770" y="207"/>
                    </a:cubicBezTo>
                    <a:cubicBezTo>
                      <a:pt x="635" y="62"/>
                      <a:pt x="525" y="1"/>
                      <a:pt x="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4"/>
              <p:cNvSpPr/>
              <p:nvPr/>
            </p:nvSpPr>
            <p:spPr>
              <a:xfrm>
                <a:off x="4737175" y="3973625"/>
                <a:ext cx="3130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100" extrusionOk="0">
                    <a:moveTo>
                      <a:pt x="872" y="1"/>
                    </a:moveTo>
                    <a:cubicBezTo>
                      <a:pt x="727" y="1"/>
                      <a:pt x="611" y="143"/>
                      <a:pt x="501" y="271"/>
                    </a:cubicBezTo>
                    <a:cubicBezTo>
                      <a:pt x="191" y="604"/>
                      <a:pt x="13" y="1080"/>
                      <a:pt x="1" y="1557"/>
                    </a:cubicBezTo>
                    <a:cubicBezTo>
                      <a:pt x="1" y="1771"/>
                      <a:pt x="49" y="2009"/>
                      <a:pt x="239" y="2080"/>
                    </a:cubicBezTo>
                    <a:cubicBezTo>
                      <a:pt x="272" y="2094"/>
                      <a:pt x="307" y="2100"/>
                      <a:pt x="341" y="2100"/>
                    </a:cubicBezTo>
                    <a:cubicBezTo>
                      <a:pt x="429" y="2100"/>
                      <a:pt x="519" y="2061"/>
                      <a:pt x="596" y="2009"/>
                    </a:cubicBezTo>
                    <a:cubicBezTo>
                      <a:pt x="703" y="1938"/>
                      <a:pt x="763" y="1819"/>
                      <a:pt x="834" y="1711"/>
                    </a:cubicBezTo>
                    <a:cubicBezTo>
                      <a:pt x="1013" y="1414"/>
                      <a:pt x="1204" y="1080"/>
                      <a:pt x="1239" y="747"/>
                    </a:cubicBezTo>
                    <a:cubicBezTo>
                      <a:pt x="1251" y="545"/>
                      <a:pt x="1204" y="164"/>
                      <a:pt x="1013" y="45"/>
                    </a:cubicBezTo>
                    <a:cubicBezTo>
                      <a:pt x="963" y="14"/>
                      <a:pt x="916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4"/>
              <p:cNvSpPr/>
              <p:nvPr/>
            </p:nvSpPr>
            <p:spPr>
              <a:xfrm>
                <a:off x="4429700" y="3764550"/>
                <a:ext cx="5707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404" extrusionOk="0">
                    <a:moveTo>
                      <a:pt x="1665" y="0"/>
                    </a:moveTo>
                    <a:cubicBezTo>
                      <a:pt x="1292" y="0"/>
                      <a:pt x="808" y="132"/>
                      <a:pt x="632" y="192"/>
                    </a:cubicBezTo>
                    <a:cubicBezTo>
                      <a:pt x="489" y="252"/>
                      <a:pt x="334" y="311"/>
                      <a:pt x="215" y="430"/>
                    </a:cubicBezTo>
                    <a:cubicBezTo>
                      <a:pt x="96" y="538"/>
                      <a:pt x="1" y="680"/>
                      <a:pt x="1" y="847"/>
                    </a:cubicBezTo>
                    <a:cubicBezTo>
                      <a:pt x="1" y="1073"/>
                      <a:pt x="168" y="1264"/>
                      <a:pt x="382" y="1347"/>
                    </a:cubicBezTo>
                    <a:cubicBezTo>
                      <a:pt x="467" y="1387"/>
                      <a:pt x="558" y="1404"/>
                      <a:pt x="651" y="1404"/>
                    </a:cubicBezTo>
                    <a:cubicBezTo>
                      <a:pt x="780" y="1404"/>
                      <a:pt x="912" y="1372"/>
                      <a:pt x="1037" y="1323"/>
                    </a:cubicBezTo>
                    <a:cubicBezTo>
                      <a:pt x="1239" y="1240"/>
                      <a:pt x="1418" y="1109"/>
                      <a:pt x="1596" y="990"/>
                    </a:cubicBezTo>
                    <a:cubicBezTo>
                      <a:pt x="1775" y="871"/>
                      <a:pt x="1953" y="740"/>
                      <a:pt x="2061" y="549"/>
                    </a:cubicBezTo>
                    <a:cubicBezTo>
                      <a:pt x="2283" y="123"/>
                      <a:pt x="2025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4"/>
              <p:cNvSpPr/>
              <p:nvPr/>
            </p:nvSpPr>
            <p:spPr>
              <a:xfrm>
                <a:off x="4537750" y="3894150"/>
                <a:ext cx="298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38" extrusionOk="0">
                    <a:moveTo>
                      <a:pt x="710" y="1"/>
                    </a:moveTo>
                    <a:cubicBezTo>
                      <a:pt x="399" y="1"/>
                      <a:pt x="63" y="576"/>
                      <a:pt x="13" y="807"/>
                    </a:cubicBezTo>
                    <a:cubicBezTo>
                      <a:pt x="1" y="902"/>
                      <a:pt x="13" y="1009"/>
                      <a:pt x="96" y="1080"/>
                    </a:cubicBezTo>
                    <a:cubicBezTo>
                      <a:pt x="142" y="1120"/>
                      <a:pt x="199" y="1137"/>
                      <a:pt x="258" y="1137"/>
                    </a:cubicBezTo>
                    <a:cubicBezTo>
                      <a:pt x="307" y="1137"/>
                      <a:pt x="357" y="1126"/>
                      <a:pt x="406" y="1104"/>
                    </a:cubicBezTo>
                    <a:cubicBezTo>
                      <a:pt x="691" y="985"/>
                      <a:pt x="1191" y="354"/>
                      <a:pt x="882" y="68"/>
                    </a:cubicBezTo>
                    <a:cubicBezTo>
                      <a:pt x="827" y="21"/>
                      <a:pt x="769" y="1"/>
                      <a:pt x="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4"/>
              <p:cNvSpPr/>
              <p:nvPr/>
            </p:nvSpPr>
            <p:spPr>
              <a:xfrm>
                <a:off x="4444600" y="3737050"/>
                <a:ext cx="255100" cy="267800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0712" extrusionOk="0">
                    <a:moveTo>
                      <a:pt x="1750" y="0"/>
                    </a:moveTo>
                    <a:cubicBezTo>
                      <a:pt x="1125" y="0"/>
                      <a:pt x="572" y="199"/>
                      <a:pt x="214" y="721"/>
                    </a:cubicBezTo>
                    <a:cubicBezTo>
                      <a:pt x="0" y="1042"/>
                      <a:pt x="0" y="1435"/>
                      <a:pt x="83" y="1804"/>
                    </a:cubicBezTo>
                    <a:cubicBezTo>
                      <a:pt x="345" y="3328"/>
                      <a:pt x="1357" y="4781"/>
                      <a:pt x="2227" y="6019"/>
                    </a:cubicBezTo>
                    <a:cubicBezTo>
                      <a:pt x="2822" y="6900"/>
                      <a:pt x="3489" y="7686"/>
                      <a:pt x="4239" y="8424"/>
                    </a:cubicBezTo>
                    <a:cubicBezTo>
                      <a:pt x="5263" y="9448"/>
                      <a:pt x="6477" y="10389"/>
                      <a:pt x="7906" y="10651"/>
                    </a:cubicBezTo>
                    <a:cubicBezTo>
                      <a:pt x="8107" y="10689"/>
                      <a:pt x="8316" y="10712"/>
                      <a:pt x="8521" y="10712"/>
                    </a:cubicBezTo>
                    <a:cubicBezTo>
                      <a:pt x="8960" y="10712"/>
                      <a:pt x="9384" y="10605"/>
                      <a:pt x="9692" y="10305"/>
                    </a:cubicBezTo>
                    <a:cubicBezTo>
                      <a:pt x="10073" y="9948"/>
                      <a:pt x="10204" y="9388"/>
                      <a:pt x="10168" y="8865"/>
                    </a:cubicBezTo>
                    <a:cubicBezTo>
                      <a:pt x="10132" y="7912"/>
                      <a:pt x="9680" y="7019"/>
                      <a:pt x="9239" y="6186"/>
                    </a:cubicBezTo>
                    <a:cubicBezTo>
                      <a:pt x="8299" y="4471"/>
                      <a:pt x="7192" y="2769"/>
                      <a:pt x="5632" y="1554"/>
                    </a:cubicBezTo>
                    <a:cubicBezTo>
                      <a:pt x="4847" y="957"/>
                      <a:pt x="3123" y="0"/>
                      <a:pt x="1750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4"/>
              <p:cNvSpPr/>
              <p:nvPr/>
            </p:nvSpPr>
            <p:spPr>
              <a:xfrm>
                <a:off x="5230100" y="3850825"/>
                <a:ext cx="14052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8003" extrusionOk="0">
                    <a:moveTo>
                      <a:pt x="5152" y="1"/>
                    </a:moveTo>
                    <a:cubicBezTo>
                      <a:pt x="4934" y="1"/>
                      <a:pt x="4905" y="311"/>
                      <a:pt x="4823" y="515"/>
                    </a:cubicBezTo>
                    <a:cubicBezTo>
                      <a:pt x="4287" y="1980"/>
                      <a:pt x="3501" y="3337"/>
                      <a:pt x="2537" y="4552"/>
                    </a:cubicBezTo>
                    <a:cubicBezTo>
                      <a:pt x="2001" y="5242"/>
                      <a:pt x="1406" y="5861"/>
                      <a:pt x="751" y="6409"/>
                    </a:cubicBezTo>
                    <a:cubicBezTo>
                      <a:pt x="513" y="6623"/>
                      <a:pt x="263" y="6814"/>
                      <a:pt x="144" y="7100"/>
                    </a:cubicBezTo>
                    <a:cubicBezTo>
                      <a:pt x="1" y="7385"/>
                      <a:pt x="60" y="7766"/>
                      <a:pt x="322" y="7933"/>
                    </a:cubicBezTo>
                    <a:cubicBezTo>
                      <a:pt x="401" y="7982"/>
                      <a:pt x="487" y="8003"/>
                      <a:pt x="575" y="8003"/>
                    </a:cubicBezTo>
                    <a:cubicBezTo>
                      <a:pt x="701" y="8003"/>
                      <a:pt x="829" y="7960"/>
                      <a:pt x="941" y="7897"/>
                    </a:cubicBezTo>
                    <a:cubicBezTo>
                      <a:pt x="1132" y="7802"/>
                      <a:pt x="1287" y="7624"/>
                      <a:pt x="1429" y="7457"/>
                    </a:cubicBezTo>
                    <a:lnTo>
                      <a:pt x="2322" y="6433"/>
                    </a:lnTo>
                    <a:cubicBezTo>
                      <a:pt x="3239" y="5385"/>
                      <a:pt x="4156" y="4325"/>
                      <a:pt x="4811" y="3111"/>
                    </a:cubicBezTo>
                    <a:cubicBezTo>
                      <a:pt x="5180" y="2409"/>
                      <a:pt x="5597" y="1504"/>
                      <a:pt x="5620" y="682"/>
                    </a:cubicBezTo>
                    <a:cubicBezTo>
                      <a:pt x="5620" y="444"/>
                      <a:pt x="5525" y="123"/>
                      <a:pt x="5275" y="27"/>
                    </a:cubicBezTo>
                    <a:cubicBezTo>
                      <a:pt x="5228" y="9"/>
                      <a:pt x="5188" y="1"/>
                      <a:pt x="5152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0" name="Google Shape;1440;p44"/>
            <p:cNvSpPr/>
            <p:nvPr/>
          </p:nvSpPr>
          <p:spPr>
            <a:xfrm flipH="1">
              <a:off x="7774625" y="2105822"/>
              <a:ext cx="217277" cy="219344"/>
            </a:xfrm>
            <a:custGeom>
              <a:avLst/>
              <a:gdLst/>
              <a:ahLst/>
              <a:cxnLst/>
              <a:rect l="l" t="t" r="r" b="b"/>
              <a:pathLst>
                <a:path w="8726" h="8809" fill="none" extrusionOk="0">
                  <a:moveTo>
                    <a:pt x="1561" y="8809"/>
                  </a:moveTo>
                  <a:cubicBezTo>
                    <a:pt x="1004" y="7917"/>
                    <a:pt x="474" y="6969"/>
                    <a:pt x="251" y="5966"/>
                  </a:cubicBezTo>
                  <a:cubicBezTo>
                    <a:pt x="0" y="4962"/>
                    <a:pt x="56" y="3791"/>
                    <a:pt x="558" y="2899"/>
                  </a:cubicBezTo>
                  <a:cubicBezTo>
                    <a:pt x="1060" y="1980"/>
                    <a:pt x="2091" y="1283"/>
                    <a:pt x="3122" y="1366"/>
                  </a:cubicBezTo>
                  <a:cubicBezTo>
                    <a:pt x="4182" y="1422"/>
                    <a:pt x="5157" y="2370"/>
                    <a:pt x="5102" y="3401"/>
                  </a:cubicBezTo>
                  <a:cubicBezTo>
                    <a:pt x="5102" y="3875"/>
                    <a:pt x="4906" y="4321"/>
                    <a:pt x="4544" y="4600"/>
                  </a:cubicBezTo>
                  <a:cubicBezTo>
                    <a:pt x="4210" y="4879"/>
                    <a:pt x="3680" y="4990"/>
                    <a:pt x="3290" y="4767"/>
                  </a:cubicBezTo>
                  <a:cubicBezTo>
                    <a:pt x="2872" y="4600"/>
                    <a:pt x="2593" y="4154"/>
                    <a:pt x="2537" y="3652"/>
                  </a:cubicBezTo>
                  <a:cubicBezTo>
                    <a:pt x="2453" y="3206"/>
                    <a:pt x="2593" y="2732"/>
                    <a:pt x="2816" y="2314"/>
                  </a:cubicBezTo>
                  <a:cubicBezTo>
                    <a:pt x="3345" y="1255"/>
                    <a:pt x="4349" y="502"/>
                    <a:pt x="5464" y="251"/>
                  </a:cubicBezTo>
                  <a:cubicBezTo>
                    <a:pt x="6579" y="0"/>
                    <a:pt x="7833" y="307"/>
                    <a:pt x="8725" y="106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 flipH="1">
              <a:off x="7922550" y="3991272"/>
              <a:ext cx="217277" cy="219344"/>
            </a:xfrm>
            <a:custGeom>
              <a:avLst/>
              <a:gdLst/>
              <a:ahLst/>
              <a:cxnLst/>
              <a:rect l="l" t="t" r="r" b="b"/>
              <a:pathLst>
                <a:path w="8726" h="8809" fill="none" extrusionOk="0">
                  <a:moveTo>
                    <a:pt x="1561" y="8809"/>
                  </a:moveTo>
                  <a:cubicBezTo>
                    <a:pt x="1004" y="7917"/>
                    <a:pt x="474" y="6969"/>
                    <a:pt x="251" y="5966"/>
                  </a:cubicBezTo>
                  <a:cubicBezTo>
                    <a:pt x="0" y="4962"/>
                    <a:pt x="56" y="3791"/>
                    <a:pt x="558" y="2899"/>
                  </a:cubicBezTo>
                  <a:cubicBezTo>
                    <a:pt x="1060" y="1980"/>
                    <a:pt x="2091" y="1283"/>
                    <a:pt x="3122" y="1366"/>
                  </a:cubicBezTo>
                  <a:cubicBezTo>
                    <a:pt x="4182" y="1422"/>
                    <a:pt x="5157" y="2370"/>
                    <a:pt x="5102" y="3401"/>
                  </a:cubicBezTo>
                  <a:cubicBezTo>
                    <a:pt x="5102" y="3875"/>
                    <a:pt x="4906" y="4321"/>
                    <a:pt x="4544" y="4600"/>
                  </a:cubicBezTo>
                  <a:cubicBezTo>
                    <a:pt x="4210" y="4879"/>
                    <a:pt x="3680" y="4990"/>
                    <a:pt x="3290" y="4767"/>
                  </a:cubicBezTo>
                  <a:cubicBezTo>
                    <a:pt x="2872" y="4600"/>
                    <a:pt x="2593" y="4154"/>
                    <a:pt x="2537" y="3652"/>
                  </a:cubicBezTo>
                  <a:cubicBezTo>
                    <a:pt x="2453" y="3206"/>
                    <a:pt x="2593" y="2732"/>
                    <a:pt x="2816" y="2314"/>
                  </a:cubicBezTo>
                  <a:cubicBezTo>
                    <a:pt x="3345" y="1255"/>
                    <a:pt x="4349" y="502"/>
                    <a:pt x="5464" y="251"/>
                  </a:cubicBezTo>
                  <a:cubicBezTo>
                    <a:pt x="6579" y="0"/>
                    <a:pt x="7833" y="307"/>
                    <a:pt x="8725" y="106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50"/>
          <p:cNvSpPr txBox="1">
            <a:spLocks noGrp="1"/>
          </p:cNvSpPr>
          <p:nvPr>
            <p:ph type="body" idx="1"/>
          </p:nvPr>
        </p:nvSpPr>
        <p:spPr>
          <a:xfrm>
            <a:off x="260026" y="1170111"/>
            <a:ext cx="3421428" cy="2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 for unsweetened tea or stick with water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instead of soda </a:t>
            </a:r>
            <a:endParaRPr lang="ru-B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09" name="Google Shape;1709;p50"/>
          <p:cNvGrpSpPr/>
          <p:nvPr/>
        </p:nvGrpSpPr>
        <p:grpSpPr>
          <a:xfrm>
            <a:off x="3344243" y="2009983"/>
            <a:ext cx="3366985" cy="2748660"/>
            <a:chOff x="3344243" y="2009983"/>
            <a:chExt cx="3366985" cy="2748660"/>
          </a:xfrm>
        </p:grpSpPr>
        <p:grpSp>
          <p:nvGrpSpPr>
            <p:cNvPr id="1710" name="Google Shape;1710;p50"/>
            <p:cNvGrpSpPr/>
            <p:nvPr/>
          </p:nvGrpSpPr>
          <p:grpSpPr>
            <a:xfrm>
              <a:off x="3344243" y="2009983"/>
              <a:ext cx="2818594" cy="2748660"/>
              <a:chOff x="2453800" y="906675"/>
              <a:chExt cx="3136650" cy="3058825"/>
            </a:xfrm>
          </p:grpSpPr>
          <p:sp>
            <p:nvSpPr>
              <p:cNvPr id="1711" name="Google Shape;1711;p50"/>
              <p:cNvSpPr/>
              <p:nvPr/>
            </p:nvSpPr>
            <p:spPr>
              <a:xfrm>
                <a:off x="2453800" y="1450025"/>
                <a:ext cx="2968200" cy="2331000"/>
              </a:xfrm>
              <a:custGeom>
                <a:avLst/>
                <a:gdLst/>
                <a:ahLst/>
                <a:cxnLst/>
                <a:rect l="l" t="t" r="r" b="b"/>
                <a:pathLst>
                  <a:path w="118728" h="93240" extrusionOk="0">
                    <a:moveTo>
                      <a:pt x="83209" y="1"/>
                    </a:moveTo>
                    <a:cubicBezTo>
                      <a:pt x="78084" y="1"/>
                      <a:pt x="73005" y="1531"/>
                      <a:pt x="68994" y="4712"/>
                    </a:cubicBezTo>
                    <a:cubicBezTo>
                      <a:pt x="62691" y="9709"/>
                      <a:pt x="59561" y="17907"/>
                      <a:pt x="53174" y="22764"/>
                    </a:cubicBezTo>
                    <a:cubicBezTo>
                      <a:pt x="41972" y="31298"/>
                      <a:pt x="24748" y="26778"/>
                      <a:pt x="13153" y="34808"/>
                    </a:cubicBezTo>
                    <a:cubicBezTo>
                      <a:pt x="2990" y="41826"/>
                      <a:pt x="0" y="55387"/>
                      <a:pt x="2752" y="67445"/>
                    </a:cubicBezTo>
                    <a:cubicBezTo>
                      <a:pt x="7206" y="86932"/>
                      <a:pt x="23787" y="93240"/>
                      <a:pt x="41081" y="93240"/>
                    </a:cubicBezTo>
                    <a:cubicBezTo>
                      <a:pt x="48639" y="93240"/>
                      <a:pt x="56333" y="92035"/>
                      <a:pt x="63210" y="90199"/>
                    </a:cubicBezTo>
                    <a:cubicBezTo>
                      <a:pt x="77514" y="86381"/>
                      <a:pt x="90569" y="78296"/>
                      <a:pt x="99637" y="66504"/>
                    </a:cubicBezTo>
                    <a:cubicBezTo>
                      <a:pt x="113295" y="48789"/>
                      <a:pt x="118728" y="15436"/>
                      <a:pt x="95201" y="2943"/>
                    </a:cubicBezTo>
                    <a:cubicBezTo>
                      <a:pt x="91534" y="1003"/>
                      <a:pt x="87356" y="1"/>
                      <a:pt x="8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0"/>
              <p:cNvSpPr/>
              <p:nvPr/>
            </p:nvSpPr>
            <p:spPr>
              <a:xfrm>
                <a:off x="2756650" y="2910125"/>
                <a:ext cx="1983850" cy="1055375"/>
              </a:xfrm>
              <a:custGeom>
                <a:avLst/>
                <a:gdLst/>
                <a:ahLst/>
                <a:cxnLst/>
                <a:rect l="l" t="t" r="r" b="b"/>
                <a:pathLst>
                  <a:path w="79354" h="42215" extrusionOk="0">
                    <a:moveTo>
                      <a:pt x="4464" y="1"/>
                    </a:moveTo>
                    <a:cubicBezTo>
                      <a:pt x="4464" y="1"/>
                      <a:pt x="1" y="20594"/>
                      <a:pt x="15512" y="33087"/>
                    </a:cubicBezTo>
                    <a:cubicBezTo>
                      <a:pt x="20313" y="36947"/>
                      <a:pt x="26994" y="40035"/>
                      <a:pt x="36315" y="41495"/>
                    </a:cubicBezTo>
                    <a:cubicBezTo>
                      <a:pt x="39453" y="41988"/>
                      <a:pt x="42363" y="42215"/>
                      <a:pt x="45064" y="42215"/>
                    </a:cubicBezTo>
                    <a:cubicBezTo>
                      <a:pt x="73202" y="42215"/>
                      <a:pt x="78460" y="17578"/>
                      <a:pt x="79241" y="12634"/>
                    </a:cubicBezTo>
                    <a:cubicBezTo>
                      <a:pt x="79339" y="12073"/>
                      <a:pt x="79353" y="11778"/>
                      <a:pt x="79353" y="11778"/>
                    </a:cubicBezTo>
                    <a:lnTo>
                      <a:pt x="44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0"/>
              <p:cNvSpPr/>
              <p:nvPr/>
            </p:nvSpPr>
            <p:spPr>
              <a:xfrm>
                <a:off x="3043725" y="3144200"/>
                <a:ext cx="1693975" cy="821300"/>
              </a:xfrm>
              <a:custGeom>
                <a:avLst/>
                <a:gdLst/>
                <a:ahLst/>
                <a:cxnLst/>
                <a:rect l="l" t="t" r="r" b="b"/>
                <a:pathLst>
                  <a:path w="67759" h="328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471" y="11246"/>
                      <a:pt x="38766" y="14449"/>
                      <a:pt x="49383" y="14449"/>
                    </a:cubicBezTo>
                    <a:cubicBezTo>
                      <a:pt x="50004" y="14449"/>
                      <a:pt x="50567" y="14438"/>
                      <a:pt x="51068" y="14417"/>
                    </a:cubicBezTo>
                    <a:lnTo>
                      <a:pt x="51068" y="14417"/>
                    </a:lnTo>
                    <a:cubicBezTo>
                      <a:pt x="48443" y="20046"/>
                      <a:pt x="43193" y="24243"/>
                      <a:pt x="37339" y="26363"/>
                    </a:cubicBezTo>
                    <a:cubicBezTo>
                      <a:pt x="33631" y="27709"/>
                      <a:pt x="29680" y="28279"/>
                      <a:pt x="25712" y="28279"/>
                    </a:cubicBezTo>
                    <a:cubicBezTo>
                      <a:pt x="23431" y="28279"/>
                      <a:pt x="21144" y="28091"/>
                      <a:pt x="18894" y="27752"/>
                    </a:cubicBezTo>
                    <a:cubicBezTo>
                      <a:pt x="13827" y="26980"/>
                      <a:pt x="8872" y="25464"/>
                      <a:pt x="4029" y="23724"/>
                    </a:cubicBezTo>
                    <a:lnTo>
                      <a:pt x="4029" y="23724"/>
                    </a:lnTo>
                    <a:cubicBezTo>
                      <a:pt x="8830" y="27584"/>
                      <a:pt x="15511" y="30672"/>
                      <a:pt x="24832" y="32132"/>
                    </a:cubicBezTo>
                    <a:cubicBezTo>
                      <a:pt x="27970" y="32625"/>
                      <a:pt x="30880" y="32852"/>
                      <a:pt x="33581" y="32852"/>
                    </a:cubicBezTo>
                    <a:cubicBezTo>
                      <a:pt x="61719" y="32852"/>
                      <a:pt x="66977" y="8215"/>
                      <a:pt x="67758" y="3271"/>
                    </a:cubicBezTo>
                    <a:lnTo>
                      <a:pt x="67758" y="3271"/>
                    </a:lnTo>
                    <a:cubicBezTo>
                      <a:pt x="64165" y="6163"/>
                      <a:pt x="59743" y="7974"/>
                      <a:pt x="55181" y="8900"/>
                    </a:cubicBezTo>
                    <a:cubicBezTo>
                      <a:pt x="52031" y="9542"/>
                      <a:pt x="48827" y="9782"/>
                      <a:pt x="45613" y="9782"/>
                    </a:cubicBezTo>
                    <a:cubicBezTo>
                      <a:pt x="43628" y="9782"/>
                      <a:pt x="41639" y="9691"/>
                      <a:pt x="39655" y="9546"/>
                    </a:cubicBezTo>
                    <a:cubicBezTo>
                      <a:pt x="26053" y="8605"/>
                      <a:pt x="12507" y="5405"/>
                      <a:pt x="0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0"/>
              <p:cNvSpPr/>
              <p:nvPr/>
            </p:nvSpPr>
            <p:spPr>
              <a:xfrm>
                <a:off x="2831400" y="2688650"/>
                <a:ext cx="1945950" cy="736775"/>
              </a:xfrm>
              <a:custGeom>
                <a:avLst/>
                <a:gdLst/>
                <a:ahLst/>
                <a:cxnLst/>
                <a:rect l="l" t="t" r="r" b="b"/>
                <a:pathLst>
                  <a:path w="77838" h="29471" extrusionOk="0">
                    <a:moveTo>
                      <a:pt x="24801" y="0"/>
                    </a:moveTo>
                    <a:cubicBezTo>
                      <a:pt x="20772" y="0"/>
                      <a:pt x="17014" y="279"/>
                      <a:pt x="13687" y="844"/>
                    </a:cubicBezTo>
                    <a:cubicBezTo>
                      <a:pt x="5826" y="2150"/>
                      <a:pt x="1194" y="4957"/>
                      <a:pt x="590" y="8719"/>
                    </a:cubicBezTo>
                    <a:cubicBezTo>
                      <a:pt x="0" y="12467"/>
                      <a:pt x="3580" y="16566"/>
                      <a:pt x="10627" y="20230"/>
                    </a:cubicBezTo>
                    <a:cubicBezTo>
                      <a:pt x="17421" y="23753"/>
                      <a:pt x="26699" y="26561"/>
                      <a:pt x="36806" y="28147"/>
                    </a:cubicBezTo>
                    <a:cubicBezTo>
                      <a:pt x="42452" y="29026"/>
                      <a:pt x="47983" y="29471"/>
                      <a:pt x="53078" y="29471"/>
                    </a:cubicBezTo>
                    <a:cubicBezTo>
                      <a:pt x="57092" y="29471"/>
                      <a:pt x="60835" y="29195"/>
                      <a:pt x="64151" y="28638"/>
                    </a:cubicBezTo>
                    <a:cubicBezTo>
                      <a:pt x="72012" y="27319"/>
                      <a:pt x="76644" y="24511"/>
                      <a:pt x="77234" y="20749"/>
                    </a:cubicBezTo>
                    <a:cubicBezTo>
                      <a:pt x="77837" y="17001"/>
                      <a:pt x="74272" y="12916"/>
                      <a:pt x="67197" y="9239"/>
                    </a:cubicBezTo>
                    <a:cubicBezTo>
                      <a:pt x="60403" y="5715"/>
                      <a:pt x="51124" y="2908"/>
                      <a:pt x="41017" y="1322"/>
                    </a:cubicBezTo>
                    <a:cubicBezTo>
                      <a:pt x="35396" y="445"/>
                      <a:pt x="29883" y="0"/>
                      <a:pt x="24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0"/>
              <p:cNvSpPr/>
              <p:nvPr/>
            </p:nvSpPr>
            <p:spPr>
              <a:xfrm>
                <a:off x="2923000" y="2753050"/>
                <a:ext cx="1774325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0973" h="24339" extrusionOk="0">
                    <a:moveTo>
                      <a:pt x="21167" y="0"/>
                    </a:moveTo>
                    <a:cubicBezTo>
                      <a:pt x="9523" y="0"/>
                      <a:pt x="1143" y="2452"/>
                      <a:pt x="477" y="6705"/>
                    </a:cubicBezTo>
                    <a:cubicBezTo>
                      <a:pt x="0" y="9779"/>
                      <a:pt x="3664" y="13190"/>
                      <a:pt x="9925" y="16208"/>
                    </a:cubicBezTo>
                    <a:cubicBezTo>
                      <a:pt x="15876" y="19072"/>
                      <a:pt x="24201" y="21570"/>
                      <a:pt x="33549" y="23044"/>
                    </a:cubicBezTo>
                    <a:cubicBezTo>
                      <a:pt x="39132" y="23924"/>
                      <a:pt x="44474" y="24339"/>
                      <a:pt x="49265" y="24339"/>
                    </a:cubicBezTo>
                    <a:cubicBezTo>
                      <a:pt x="52497" y="24339"/>
                      <a:pt x="55479" y="24150"/>
                      <a:pt x="58115" y="23788"/>
                    </a:cubicBezTo>
                    <a:cubicBezTo>
                      <a:pt x="65007" y="22848"/>
                      <a:pt x="69541" y="20728"/>
                      <a:pt x="70032" y="17640"/>
                    </a:cubicBezTo>
                    <a:cubicBezTo>
                      <a:pt x="70973" y="11632"/>
                      <a:pt x="56163" y="4318"/>
                      <a:pt x="36946" y="1300"/>
                    </a:cubicBezTo>
                    <a:cubicBezTo>
                      <a:pt x="31339" y="418"/>
                      <a:pt x="25974" y="0"/>
                      <a:pt x="21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0"/>
              <p:cNvSpPr/>
              <p:nvPr/>
            </p:nvSpPr>
            <p:spPr>
              <a:xfrm>
                <a:off x="3171100" y="3144750"/>
                <a:ext cx="1204775" cy="216775"/>
              </a:xfrm>
              <a:custGeom>
                <a:avLst/>
                <a:gdLst/>
                <a:ahLst/>
                <a:cxnLst/>
                <a:rect l="l" t="t" r="r" b="b"/>
                <a:pathLst>
                  <a:path w="48191" h="8671" extrusionOk="0">
                    <a:moveTo>
                      <a:pt x="8805" y="0"/>
                    </a:moveTo>
                    <a:cubicBezTo>
                      <a:pt x="5593" y="0"/>
                      <a:pt x="2628" y="186"/>
                      <a:pt x="1" y="540"/>
                    </a:cubicBezTo>
                    <a:cubicBezTo>
                      <a:pt x="5952" y="3404"/>
                      <a:pt x="14277" y="5902"/>
                      <a:pt x="23625" y="7376"/>
                    </a:cubicBezTo>
                    <a:cubicBezTo>
                      <a:pt x="29208" y="8256"/>
                      <a:pt x="34550" y="8671"/>
                      <a:pt x="39341" y="8671"/>
                    </a:cubicBezTo>
                    <a:cubicBezTo>
                      <a:pt x="42573" y="8671"/>
                      <a:pt x="45555" y="8482"/>
                      <a:pt x="48191" y="8120"/>
                    </a:cubicBezTo>
                    <a:cubicBezTo>
                      <a:pt x="42239" y="5271"/>
                      <a:pt x="33943" y="2772"/>
                      <a:pt x="24566" y="1298"/>
                    </a:cubicBezTo>
                    <a:cubicBezTo>
                      <a:pt x="18963" y="415"/>
                      <a:pt x="13608" y="0"/>
                      <a:pt x="88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0"/>
              <p:cNvSpPr/>
              <p:nvPr/>
            </p:nvSpPr>
            <p:spPr>
              <a:xfrm>
                <a:off x="4447450" y="1465375"/>
                <a:ext cx="580800" cy="759650"/>
              </a:xfrm>
              <a:custGeom>
                <a:avLst/>
                <a:gdLst/>
                <a:ahLst/>
                <a:cxnLst/>
                <a:rect l="l" t="t" r="r" b="b"/>
                <a:pathLst>
                  <a:path w="23232" h="30386" extrusionOk="0">
                    <a:moveTo>
                      <a:pt x="9744" y="0"/>
                    </a:moveTo>
                    <a:cubicBezTo>
                      <a:pt x="9272" y="0"/>
                      <a:pt x="8803" y="32"/>
                      <a:pt x="8338" y="97"/>
                    </a:cubicBezTo>
                    <a:cubicBezTo>
                      <a:pt x="7749" y="167"/>
                      <a:pt x="7173" y="308"/>
                      <a:pt x="6612" y="504"/>
                    </a:cubicBezTo>
                    <a:cubicBezTo>
                      <a:pt x="6542" y="518"/>
                      <a:pt x="6471" y="532"/>
                      <a:pt x="6401" y="574"/>
                    </a:cubicBezTo>
                    <a:cubicBezTo>
                      <a:pt x="2513" y="2020"/>
                      <a:pt x="0" y="6512"/>
                      <a:pt x="828" y="10611"/>
                    </a:cubicBezTo>
                    <a:cubicBezTo>
                      <a:pt x="1572" y="14303"/>
                      <a:pt x="4576" y="17152"/>
                      <a:pt x="5784" y="20732"/>
                    </a:cubicBezTo>
                    <a:cubicBezTo>
                      <a:pt x="6373" y="22416"/>
                      <a:pt x="6528" y="24227"/>
                      <a:pt x="7033" y="25926"/>
                    </a:cubicBezTo>
                    <a:cubicBezTo>
                      <a:pt x="7566" y="27638"/>
                      <a:pt x="8549" y="29351"/>
                      <a:pt x="10177" y="30053"/>
                    </a:cubicBezTo>
                    <a:cubicBezTo>
                      <a:pt x="10388" y="30137"/>
                      <a:pt x="10584" y="30207"/>
                      <a:pt x="10795" y="30263"/>
                    </a:cubicBezTo>
                    <a:cubicBezTo>
                      <a:pt x="10865" y="30277"/>
                      <a:pt x="10949" y="30291"/>
                      <a:pt x="11034" y="30305"/>
                    </a:cubicBezTo>
                    <a:cubicBezTo>
                      <a:pt x="11311" y="30360"/>
                      <a:pt x="11593" y="30385"/>
                      <a:pt x="11876" y="30385"/>
                    </a:cubicBezTo>
                    <a:cubicBezTo>
                      <a:pt x="13279" y="30385"/>
                      <a:pt x="14706" y="29752"/>
                      <a:pt x="15792" y="28817"/>
                    </a:cubicBezTo>
                    <a:cubicBezTo>
                      <a:pt x="18263" y="26684"/>
                      <a:pt x="19330" y="23259"/>
                      <a:pt x="20916" y="20479"/>
                    </a:cubicBezTo>
                    <a:cubicBezTo>
                      <a:pt x="22628" y="17517"/>
                      <a:pt x="23232" y="13882"/>
                      <a:pt x="22460" y="10541"/>
                    </a:cubicBezTo>
                    <a:cubicBezTo>
                      <a:pt x="21421" y="6077"/>
                      <a:pt x="18038" y="2259"/>
                      <a:pt x="13743" y="729"/>
                    </a:cubicBezTo>
                    <a:cubicBezTo>
                      <a:pt x="12462" y="260"/>
                      <a:pt x="11097" y="0"/>
                      <a:pt x="9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0"/>
              <p:cNvSpPr/>
              <p:nvPr/>
            </p:nvSpPr>
            <p:spPr>
              <a:xfrm>
                <a:off x="4655900" y="1465375"/>
                <a:ext cx="372350" cy="759650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30386" extrusionOk="0">
                    <a:moveTo>
                      <a:pt x="1406" y="0"/>
                    </a:moveTo>
                    <a:cubicBezTo>
                      <a:pt x="934" y="0"/>
                      <a:pt x="465" y="32"/>
                      <a:pt x="0" y="97"/>
                    </a:cubicBezTo>
                    <a:cubicBezTo>
                      <a:pt x="71" y="95"/>
                      <a:pt x="141" y="94"/>
                      <a:pt x="212" y="94"/>
                    </a:cubicBezTo>
                    <a:cubicBezTo>
                      <a:pt x="705" y="94"/>
                      <a:pt x="1206" y="137"/>
                      <a:pt x="1685" y="223"/>
                    </a:cubicBezTo>
                    <a:cubicBezTo>
                      <a:pt x="5096" y="757"/>
                      <a:pt x="8311" y="2652"/>
                      <a:pt x="10430" y="5417"/>
                    </a:cubicBezTo>
                    <a:cubicBezTo>
                      <a:pt x="12564" y="8168"/>
                      <a:pt x="13589" y="11748"/>
                      <a:pt x="13238" y="15201"/>
                    </a:cubicBezTo>
                    <a:cubicBezTo>
                      <a:pt x="12915" y="18556"/>
                      <a:pt x="11371" y="21658"/>
                      <a:pt x="9560" y="24508"/>
                    </a:cubicBezTo>
                    <a:cubicBezTo>
                      <a:pt x="8535" y="26080"/>
                      <a:pt x="7412" y="27638"/>
                      <a:pt x="5910" y="28789"/>
                    </a:cubicBezTo>
                    <a:cubicBezTo>
                      <a:pt x="4913" y="29533"/>
                      <a:pt x="3692" y="30095"/>
                      <a:pt x="2457" y="30263"/>
                    </a:cubicBezTo>
                    <a:cubicBezTo>
                      <a:pt x="2527" y="30277"/>
                      <a:pt x="2611" y="30291"/>
                      <a:pt x="2696" y="30305"/>
                    </a:cubicBezTo>
                    <a:cubicBezTo>
                      <a:pt x="2973" y="30360"/>
                      <a:pt x="3255" y="30385"/>
                      <a:pt x="3538" y="30385"/>
                    </a:cubicBezTo>
                    <a:cubicBezTo>
                      <a:pt x="4941" y="30385"/>
                      <a:pt x="6368" y="29752"/>
                      <a:pt x="7454" y="28817"/>
                    </a:cubicBezTo>
                    <a:cubicBezTo>
                      <a:pt x="9925" y="26684"/>
                      <a:pt x="10992" y="23259"/>
                      <a:pt x="12578" y="20479"/>
                    </a:cubicBezTo>
                    <a:cubicBezTo>
                      <a:pt x="14290" y="17517"/>
                      <a:pt x="14894" y="13882"/>
                      <a:pt x="14122" y="10541"/>
                    </a:cubicBezTo>
                    <a:cubicBezTo>
                      <a:pt x="13083" y="6077"/>
                      <a:pt x="9700" y="2259"/>
                      <a:pt x="5405" y="729"/>
                    </a:cubicBezTo>
                    <a:cubicBezTo>
                      <a:pt x="4124" y="260"/>
                      <a:pt x="2759" y="0"/>
                      <a:pt x="1406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0"/>
              <p:cNvSpPr/>
              <p:nvPr/>
            </p:nvSpPr>
            <p:spPr>
              <a:xfrm>
                <a:off x="4595550" y="1635750"/>
                <a:ext cx="269175" cy="3576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4304" extrusionOk="0">
                    <a:moveTo>
                      <a:pt x="4600" y="0"/>
                    </a:moveTo>
                    <a:cubicBezTo>
                      <a:pt x="2864" y="0"/>
                      <a:pt x="1119" y="966"/>
                      <a:pt x="533" y="2603"/>
                    </a:cubicBezTo>
                    <a:cubicBezTo>
                      <a:pt x="477" y="2701"/>
                      <a:pt x="463" y="2813"/>
                      <a:pt x="421" y="2912"/>
                    </a:cubicBezTo>
                    <a:cubicBezTo>
                      <a:pt x="0" y="4540"/>
                      <a:pt x="688" y="6295"/>
                      <a:pt x="1376" y="7867"/>
                    </a:cubicBezTo>
                    <a:cubicBezTo>
                      <a:pt x="1867" y="9004"/>
                      <a:pt x="2372" y="10141"/>
                      <a:pt x="2864" y="11278"/>
                    </a:cubicBezTo>
                    <a:cubicBezTo>
                      <a:pt x="3229" y="12092"/>
                      <a:pt x="3608" y="12934"/>
                      <a:pt x="4267" y="13524"/>
                    </a:cubicBezTo>
                    <a:cubicBezTo>
                      <a:pt x="4450" y="13692"/>
                      <a:pt x="4660" y="13833"/>
                      <a:pt x="4871" y="13931"/>
                    </a:cubicBezTo>
                    <a:cubicBezTo>
                      <a:pt x="5335" y="14172"/>
                      <a:pt x="5861" y="14303"/>
                      <a:pt x="6379" y="14303"/>
                    </a:cubicBezTo>
                    <a:cubicBezTo>
                      <a:pt x="6644" y="14303"/>
                      <a:pt x="6907" y="14269"/>
                      <a:pt x="7159" y="14198"/>
                    </a:cubicBezTo>
                    <a:cubicBezTo>
                      <a:pt x="8984" y="13692"/>
                      <a:pt x="9854" y="11278"/>
                      <a:pt x="10289" y="9621"/>
                    </a:cubicBezTo>
                    <a:cubicBezTo>
                      <a:pt x="10767" y="7755"/>
                      <a:pt x="10640" y="5719"/>
                      <a:pt x="9868" y="3950"/>
                    </a:cubicBezTo>
                    <a:cubicBezTo>
                      <a:pt x="9054" y="2083"/>
                      <a:pt x="7482" y="483"/>
                      <a:pt x="5503" y="90"/>
                    </a:cubicBezTo>
                    <a:cubicBezTo>
                      <a:pt x="5206" y="30"/>
                      <a:pt x="4903" y="0"/>
                      <a:pt x="4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50"/>
              <p:cNvSpPr/>
              <p:nvPr/>
            </p:nvSpPr>
            <p:spPr>
              <a:xfrm>
                <a:off x="4606075" y="1635750"/>
                <a:ext cx="258650" cy="357600"/>
              </a:xfrm>
              <a:custGeom>
                <a:avLst/>
                <a:gdLst/>
                <a:ahLst/>
                <a:cxnLst/>
                <a:rect l="l" t="t" r="r" b="b"/>
                <a:pathLst>
                  <a:path w="10346" h="14304" extrusionOk="0">
                    <a:moveTo>
                      <a:pt x="4170" y="0"/>
                    </a:moveTo>
                    <a:cubicBezTo>
                      <a:pt x="2443" y="0"/>
                      <a:pt x="698" y="966"/>
                      <a:pt x="112" y="2603"/>
                    </a:cubicBezTo>
                    <a:cubicBezTo>
                      <a:pt x="56" y="2701"/>
                      <a:pt x="42" y="2813"/>
                      <a:pt x="0" y="2912"/>
                    </a:cubicBezTo>
                    <a:cubicBezTo>
                      <a:pt x="463" y="2252"/>
                      <a:pt x="1165" y="1718"/>
                      <a:pt x="1951" y="1494"/>
                    </a:cubicBezTo>
                    <a:cubicBezTo>
                      <a:pt x="2300" y="1394"/>
                      <a:pt x="2659" y="1346"/>
                      <a:pt x="3019" y="1346"/>
                    </a:cubicBezTo>
                    <a:cubicBezTo>
                      <a:pt x="4121" y="1346"/>
                      <a:pt x="5228" y="1792"/>
                      <a:pt x="6064" y="2533"/>
                    </a:cubicBezTo>
                    <a:cubicBezTo>
                      <a:pt x="7159" y="3487"/>
                      <a:pt x="7819" y="4933"/>
                      <a:pt x="8001" y="6393"/>
                    </a:cubicBezTo>
                    <a:cubicBezTo>
                      <a:pt x="8212" y="7839"/>
                      <a:pt x="8001" y="9341"/>
                      <a:pt x="7608" y="10759"/>
                    </a:cubicBezTo>
                    <a:cubicBezTo>
                      <a:pt x="7328" y="11755"/>
                      <a:pt x="6921" y="12780"/>
                      <a:pt x="6106" y="13426"/>
                    </a:cubicBezTo>
                    <a:cubicBezTo>
                      <a:pt x="5708" y="13749"/>
                      <a:pt x="5166" y="13940"/>
                      <a:pt x="4647" y="13940"/>
                    </a:cubicBezTo>
                    <a:cubicBezTo>
                      <a:pt x="4581" y="13940"/>
                      <a:pt x="4515" y="13937"/>
                      <a:pt x="4450" y="13931"/>
                    </a:cubicBezTo>
                    <a:lnTo>
                      <a:pt x="4450" y="13931"/>
                    </a:lnTo>
                    <a:cubicBezTo>
                      <a:pt x="4914" y="14172"/>
                      <a:pt x="5440" y="14303"/>
                      <a:pt x="5958" y="14303"/>
                    </a:cubicBezTo>
                    <a:cubicBezTo>
                      <a:pt x="6223" y="14303"/>
                      <a:pt x="6486" y="14269"/>
                      <a:pt x="6738" y="14198"/>
                    </a:cubicBezTo>
                    <a:cubicBezTo>
                      <a:pt x="8563" y="13692"/>
                      <a:pt x="9433" y="11278"/>
                      <a:pt x="9868" y="9621"/>
                    </a:cubicBezTo>
                    <a:cubicBezTo>
                      <a:pt x="10346" y="7755"/>
                      <a:pt x="10219" y="5719"/>
                      <a:pt x="9447" y="3950"/>
                    </a:cubicBezTo>
                    <a:cubicBezTo>
                      <a:pt x="8633" y="2083"/>
                      <a:pt x="7061" y="483"/>
                      <a:pt x="5068" y="90"/>
                    </a:cubicBezTo>
                    <a:cubicBezTo>
                      <a:pt x="4773" y="30"/>
                      <a:pt x="4472" y="0"/>
                      <a:pt x="4170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50"/>
              <p:cNvSpPr/>
              <p:nvPr/>
            </p:nvSpPr>
            <p:spPr>
              <a:xfrm>
                <a:off x="4625375" y="1741075"/>
                <a:ext cx="69500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3745" extrusionOk="0">
                    <a:moveTo>
                      <a:pt x="862" y="1"/>
                    </a:moveTo>
                    <a:cubicBezTo>
                      <a:pt x="782" y="1"/>
                      <a:pt x="704" y="16"/>
                      <a:pt x="632" y="46"/>
                    </a:cubicBezTo>
                    <a:cubicBezTo>
                      <a:pt x="98" y="285"/>
                      <a:pt x="0" y="1282"/>
                      <a:pt x="421" y="2278"/>
                    </a:cubicBezTo>
                    <a:cubicBezTo>
                      <a:pt x="772" y="3136"/>
                      <a:pt x="1404" y="3745"/>
                      <a:pt x="1913" y="3745"/>
                    </a:cubicBezTo>
                    <a:cubicBezTo>
                      <a:pt x="1995" y="3745"/>
                      <a:pt x="2074" y="3729"/>
                      <a:pt x="2148" y="3696"/>
                    </a:cubicBezTo>
                    <a:cubicBezTo>
                      <a:pt x="2695" y="3471"/>
                      <a:pt x="2780" y="2475"/>
                      <a:pt x="2358" y="1478"/>
                    </a:cubicBezTo>
                    <a:cubicBezTo>
                      <a:pt x="1995" y="593"/>
                      <a:pt x="1369" y="1"/>
                      <a:pt x="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50"/>
              <p:cNvSpPr/>
              <p:nvPr/>
            </p:nvSpPr>
            <p:spPr>
              <a:xfrm>
                <a:off x="4562200" y="2286525"/>
                <a:ext cx="481500" cy="441850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17674" extrusionOk="0">
                    <a:moveTo>
                      <a:pt x="4099" y="0"/>
                    </a:moveTo>
                    <a:cubicBezTo>
                      <a:pt x="3566" y="98"/>
                      <a:pt x="3047" y="197"/>
                      <a:pt x="2513" y="281"/>
                    </a:cubicBezTo>
                    <a:cubicBezTo>
                      <a:pt x="3426" y="4169"/>
                      <a:pt x="3510" y="8212"/>
                      <a:pt x="2850" y="12143"/>
                    </a:cubicBezTo>
                    <a:cubicBezTo>
                      <a:pt x="2527" y="9967"/>
                      <a:pt x="1896" y="7847"/>
                      <a:pt x="1011" y="5826"/>
                    </a:cubicBezTo>
                    <a:lnTo>
                      <a:pt x="0" y="6092"/>
                    </a:lnTo>
                    <a:cubicBezTo>
                      <a:pt x="1039" y="9447"/>
                      <a:pt x="2275" y="12887"/>
                      <a:pt x="3482" y="16171"/>
                    </a:cubicBezTo>
                    <a:cubicBezTo>
                      <a:pt x="4113" y="16620"/>
                      <a:pt x="4689" y="17112"/>
                      <a:pt x="5236" y="17673"/>
                    </a:cubicBezTo>
                    <a:cubicBezTo>
                      <a:pt x="9588" y="14009"/>
                      <a:pt x="14290" y="10781"/>
                      <a:pt x="19260" y="8001"/>
                    </a:cubicBezTo>
                    <a:cubicBezTo>
                      <a:pt x="18853" y="7342"/>
                      <a:pt x="18445" y="6696"/>
                      <a:pt x="18024" y="6022"/>
                    </a:cubicBezTo>
                    <a:cubicBezTo>
                      <a:pt x="14164" y="8324"/>
                      <a:pt x="10430" y="10837"/>
                      <a:pt x="6935" y="13673"/>
                    </a:cubicBezTo>
                    <a:cubicBezTo>
                      <a:pt x="9799" y="10767"/>
                      <a:pt x="12943" y="8156"/>
                      <a:pt x="16312" y="5840"/>
                    </a:cubicBezTo>
                    <a:cubicBezTo>
                      <a:pt x="15961" y="5320"/>
                      <a:pt x="15652" y="4801"/>
                      <a:pt x="15329" y="4296"/>
                    </a:cubicBezTo>
                    <a:cubicBezTo>
                      <a:pt x="11820" y="6682"/>
                      <a:pt x="8521" y="9461"/>
                      <a:pt x="5447" y="12325"/>
                    </a:cubicBezTo>
                    <a:cubicBezTo>
                      <a:pt x="8619" y="8563"/>
                      <a:pt x="10907" y="6092"/>
                      <a:pt x="12831" y="2302"/>
                    </a:cubicBezTo>
                    <a:cubicBezTo>
                      <a:pt x="12171" y="1657"/>
                      <a:pt x="11539" y="913"/>
                      <a:pt x="11048" y="127"/>
                    </a:cubicBezTo>
                    <a:cubicBezTo>
                      <a:pt x="9574" y="4422"/>
                      <a:pt x="7216" y="8409"/>
                      <a:pt x="4240" y="11848"/>
                    </a:cubicBezTo>
                    <a:cubicBezTo>
                      <a:pt x="5110" y="7959"/>
                      <a:pt x="5040" y="3889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50"/>
              <p:cNvSpPr/>
              <p:nvPr/>
            </p:nvSpPr>
            <p:spPr>
              <a:xfrm>
                <a:off x="4306025" y="2613700"/>
                <a:ext cx="479050" cy="669825"/>
              </a:xfrm>
              <a:custGeom>
                <a:avLst/>
                <a:gdLst/>
                <a:ahLst/>
                <a:cxnLst/>
                <a:rect l="l" t="t" r="r" b="b"/>
                <a:pathLst>
                  <a:path w="19162" h="26793" extrusionOk="0">
                    <a:moveTo>
                      <a:pt x="12610" y="0"/>
                    </a:moveTo>
                    <a:cubicBezTo>
                      <a:pt x="12353" y="0"/>
                      <a:pt x="12094" y="30"/>
                      <a:pt x="11834" y="94"/>
                    </a:cubicBezTo>
                    <a:cubicBezTo>
                      <a:pt x="10388" y="459"/>
                      <a:pt x="9447" y="1835"/>
                      <a:pt x="8675" y="3112"/>
                    </a:cubicBezTo>
                    <a:cubicBezTo>
                      <a:pt x="4983" y="9303"/>
                      <a:pt x="2485" y="16139"/>
                      <a:pt x="379" y="23031"/>
                    </a:cubicBezTo>
                    <a:cubicBezTo>
                      <a:pt x="183" y="23649"/>
                      <a:pt x="0" y="24281"/>
                      <a:pt x="28" y="24912"/>
                    </a:cubicBezTo>
                    <a:cubicBezTo>
                      <a:pt x="42" y="25783"/>
                      <a:pt x="520" y="26442"/>
                      <a:pt x="1123" y="26681"/>
                    </a:cubicBezTo>
                    <a:cubicBezTo>
                      <a:pt x="1306" y="26754"/>
                      <a:pt x="1501" y="26793"/>
                      <a:pt x="1702" y="26793"/>
                    </a:cubicBezTo>
                    <a:cubicBezTo>
                      <a:pt x="2118" y="26793"/>
                      <a:pt x="2555" y="26625"/>
                      <a:pt x="2934" y="26246"/>
                    </a:cubicBezTo>
                    <a:cubicBezTo>
                      <a:pt x="8479" y="20631"/>
                      <a:pt x="13981" y="14749"/>
                      <a:pt x="18066" y="7941"/>
                    </a:cubicBezTo>
                    <a:cubicBezTo>
                      <a:pt x="18614" y="7015"/>
                      <a:pt x="19161" y="5962"/>
                      <a:pt x="19007" y="4895"/>
                    </a:cubicBezTo>
                    <a:cubicBezTo>
                      <a:pt x="18824" y="3646"/>
                      <a:pt x="17757" y="2747"/>
                      <a:pt x="16761" y="1933"/>
                    </a:cubicBezTo>
                    <a:cubicBezTo>
                      <a:pt x="16705" y="1905"/>
                      <a:pt x="16634" y="1863"/>
                      <a:pt x="16592" y="1821"/>
                    </a:cubicBezTo>
                    <a:cubicBezTo>
                      <a:pt x="15404" y="906"/>
                      <a:pt x="14034" y="0"/>
                      <a:pt x="12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50"/>
              <p:cNvSpPr/>
              <p:nvPr/>
            </p:nvSpPr>
            <p:spPr>
              <a:xfrm>
                <a:off x="4369175" y="3127100"/>
                <a:ext cx="726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289" extrusionOk="0">
                    <a:moveTo>
                      <a:pt x="625" y="0"/>
                    </a:moveTo>
                    <a:cubicBezTo>
                      <a:pt x="413" y="0"/>
                      <a:pt x="203" y="35"/>
                      <a:pt x="1" y="109"/>
                    </a:cubicBezTo>
                    <a:cubicBezTo>
                      <a:pt x="268" y="179"/>
                      <a:pt x="534" y="235"/>
                      <a:pt x="759" y="306"/>
                    </a:cubicBezTo>
                    <a:cubicBezTo>
                      <a:pt x="1026" y="376"/>
                      <a:pt x="1250" y="460"/>
                      <a:pt x="1503" y="544"/>
                    </a:cubicBezTo>
                    <a:cubicBezTo>
                      <a:pt x="1742" y="656"/>
                      <a:pt x="1966" y="755"/>
                      <a:pt x="2205" y="881"/>
                    </a:cubicBezTo>
                    <a:cubicBezTo>
                      <a:pt x="2429" y="1007"/>
                      <a:pt x="2654" y="1148"/>
                      <a:pt x="2907" y="1288"/>
                    </a:cubicBezTo>
                    <a:cubicBezTo>
                      <a:pt x="2780" y="1035"/>
                      <a:pt x="2584" y="811"/>
                      <a:pt x="2373" y="642"/>
                    </a:cubicBezTo>
                    <a:cubicBezTo>
                      <a:pt x="2163" y="446"/>
                      <a:pt x="1924" y="306"/>
                      <a:pt x="1657" y="193"/>
                    </a:cubicBezTo>
                    <a:cubicBezTo>
                      <a:pt x="1391" y="95"/>
                      <a:pt x="1110" y="25"/>
                      <a:pt x="829" y="11"/>
                    </a:cubicBezTo>
                    <a:cubicBezTo>
                      <a:pt x="761" y="4"/>
                      <a:pt x="693" y="0"/>
                      <a:pt x="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0"/>
              <p:cNvSpPr/>
              <p:nvPr/>
            </p:nvSpPr>
            <p:spPr>
              <a:xfrm>
                <a:off x="4403225" y="3052300"/>
                <a:ext cx="10460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782" extrusionOk="0">
                    <a:moveTo>
                      <a:pt x="839" y="0"/>
                    </a:moveTo>
                    <a:cubicBezTo>
                      <a:pt x="552" y="0"/>
                      <a:pt x="269" y="27"/>
                      <a:pt x="1" y="97"/>
                    </a:cubicBezTo>
                    <a:cubicBezTo>
                      <a:pt x="380" y="153"/>
                      <a:pt x="773" y="223"/>
                      <a:pt x="1138" y="308"/>
                    </a:cubicBezTo>
                    <a:cubicBezTo>
                      <a:pt x="1503" y="406"/>
                      <a:pt x="1853" y="518"/>
                      <a:pt x="2204" y="659"/>
                    </a:cubicBezTo>
                    <a:cubicBezTo>
                      <a:pt x="2555" y="799"/>
                      <a:pt x="2892" y="967"/>
                      <a:pt x="3229" y="1150"/>
                    </a:cubicBezTo>
                    <a:cubicBezTo>
                      <a:pt x="3552" y="1332"/>
                      <a:pt x="3875" y="1557"/>
                      <a:pt x="4184" y="1781"/>
                    </a:cubicBezTo>
                    <a:cubicBezTo>
                      <a:pt x="4001" y="1431"/>
                      <a:pt x="3706" y="1136"/>
                      <a:pt x="3398" y="897"/>
                    </a:cubicBezTo>
                    <a:cubicBezTo>
                      <a:pt x="3089" y="644"/>
                      <a:pt x="2738" y="448"/>
                      <a:pt x="2359" y="294"/>
                    </a:cubicBezTo>
                    <a:cubicBezTo>
                      <a:pt x="1980" y="153"/>
                      <a:pt x="1587" y="55"/>
                      <a:pt x="1194" y="13"/>
                    </a:cubicBezTo>
                    <a:cubicBezTo>
                      <a:pt x="1075" y="5"/>
                      <a:pt x="957" y="0"/>
                      <a:pt x="8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0"/>
              <p:cNvSpPr/>
              <p:nvPr/>
            </p:nvSpPr>
            <p:spPr>
              <a:xfrm>
                <a:off x="4432350" y="2952900"/>
                <a:ext cx="1425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3217" extrusionOk="0">
                    <a:moveTo>
                      <a:pt x="610" y="0"/>
                    </a:moveTo>
                    <a:cubicBezTo>
                      <a:pt x="404" y="0"/>
                      <a:pt x="200" y="14"/>
                      <a:pt x="1" y="44"/>
                    </a:cubicBezTo>
                    <a:cubicBezTo>
                      <a:pt x="562" y="199"/>
                      <a:pt x="1096" y="353"/>
                      <a:pt x="1615" y="536"/>
                    </a:cubicBezTo>
                    <a:cubicBezTo>
                      <a:pt x="2120" y="746"/>
                      <a:pt x="2612" y="971"/>
                      <a:pt x="3089" y="1237"/>
                    </a:cubicBezTo>
                    <a:cubicBezTo>
                      <a:pt x="3552" y="1504"/>
                      <a:pt x="4001" y="1799"/>
                      <a:pt x="4436" y="2136"/>
                    </a:cubicBezTo>
                    <a:cubicBezTo>
                      <a:pt x="4886" y="2459"/>
                      <a:pt x="5279" y="2838"/>
                      <a:pt x="5700" y="3217"/>
                    </a:cubicBezTo>
                    <a:cubicBezTo>
                      <a:pt x="5475" y="2697"/>
                      <a:pt x="5138" y="2220"/>
                      <a:pt x="4745" y="1799"/>
                    </a:cubicBezTo>
                    <a:cubicBezTo>
                      <a:pt x="4338" y="1392"/>
                      <a:pt x="3861" y="1027"/>
                      <a:pt x="3356" y="746"/>
                    </a:cubicBezTo>
                    <a:cubicBezTo>
                      <a:pt x="2850" y="465"/>
                      <a:pt x="2289" y="255"/>
                      <a:pt x="1727" y="129"/>
                    </a:cubicBezTo>
                    <a:cubicBezTo>
                      <a:pt x="1365" y="47"/>
                      <a:pt x="985" y="0"/>
                      <a:pt x="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0"/>
              <p:cNvSpPr/>
              <p:nvPr/>
            </p:nvSpPr>
            <p:spPr>
              <a:xfrm>
                <a:off x="4469550" y="2837800"/>
                <a:ext cx="177250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4017" extrusionOk="0">
                    <a:moveTo>
                      <a:pt x="600" y="0"/>
                    </a:moveTo>
                    <a:cubicBezTo>
                      <a:pt x="399" y="0"/>
                      <a:pt x="199" y="10"/>
                      <a:pt x="1" y="30"/>
                    </a:cubicBezTo>
                    <a:cubicBezTo>
                      <a:pt x="688" y="198"/>
                      <a:pt x="1362" y="381"/>
                      <a:pt x="1994" y="606"/>
                    </a:cubicBezTo>
                    <a:cubicBezTo>
                      <a:pt x="2640" y="858"/>
                      <a:pt x="3257" y="1139"/>
                      <a:pt x="3847" y="1462"/>
                    </a:cubicBezTo>
                    <a:cubicBezTo>
                      <a:pt x="4450" y="1799"/>
                      <a:pt x="5012" y="2192"/>
                      <a:pt x="5559" y="2613"/>
                    </a:cubicBezTo>
                    <a:cubicBezTo>
                      <a:pt x="6093" y="3048"/>
                      <a:pt x="6612" y="3497"/>
                      <a:pt x="7089" y="4017"/>
                    </a:cubicBezTo>
                    <a:cubicBezTo>
                      <a:pt x="6795" y="3357"/>
                      <a:pt x="6360" y="2781"/>
                      <a:pt x="5854" y="2276"/>
                    </a:cubicBezTo>
                    <a:cubicBezTo>
                      <a:pt x="5335" y="1771"/>
                      <a:pt x="4759" y="1321"/>
                      <a:pt x="4128" y="970"/>
                    </a:cubicBezTo>
                    <a:cubicBezTo>
                      <a:pt x="3496" y="620"/>
                      <a:pt x="2836" y="339"/>
                      <a:pt x="2134" y="184"/>
                    </a:cubicBezTo>
                    <a:cubicBezTo>
                      <a:pt x="1630" y="63"/>
                      <a:pt x="1112" y="0"/>
                      <a:pt x="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0"/>
              <p:cNvSpPr/>
              <p:nvPr/>
            </p:nvSpPr>
            <p:spPr>
              <a:xfrm>
                <a:off x="4527100" y="2732575"/>
                <a:ext cx="181825" cy="10247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4099" extrusionOk="0">
                    <a:moveTo>
                      <a:pt x="581" y="1"/>
                    </a:moveTo>
                    <a:cubicBezTo>
                      <a:pt x="387" y="1"/>
                      <a:pt x="193" y="9"/>
                      <a:pt x="1" y="28"/>
                    </a:cubicBezTo>
                    <a:cubicBezTo>
                      <a:pt x="731" y="182"/>
                      <a:pt x="1390" y="379"/>
                      <a:pt x="2036" y="617"/>
                    </a:cubicBezTo>
                    <a:cubicBezTo>
                      <a:pt x="2710" y="870"/>
                      <a:pt x="3342" y="1151"/>
                      <a:pt x="3959" y="1502"/>
                    </a:cubicBezTo>
                    <a:cubicBezTo>
                      <a:pt x="4549" y="1839"/>
                      <a:pt x="5124" y="2218"/>
                      <a:pt x="5686" y="2653"/>
                    </a:cubicBezTo>
                    <a:cubicBezTo>
                      <a:pt x="6233" y="3102"/>
                      <a:pt x="6767" y="3579"/>
                      <a:pt x="7272" y="4099"/>
                    </a:cubicBezTo>
                    <a:cubicBezTo>
                      <a:pt x="6949" y="3453"/>
                      <a:pt x="6514" y="2849"/>
                      <a:pt x="5995" y="2330"/>
                    </a:cubicBezTo>
                    <a:cubicBezTo>
                      <a:pt x="5475" y="1796"/>
                      <a:pt x="4886" y="1361"/>
                      <a:pt x="4240" y="996"/>
                    </a:cubicBezTo>
                    <a:cubicBezTo>
                      <a:pt x="3580" y="617"/>
                      <a:pt x="2906" y="365"/>
                      <a:pt x="2177" y="182"/>
                    </a:cubicBezTo>
                    <a:cubicBezTo>
                      <a:pt x="1660" y="69"/>
                      <a:pt x="1120" y="1"/>
                      <a:pt x="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0"/>
              <p:cNvSpPr/>
              <p:nvPr/>
            </p:nvSpPr>
            <p:spPr>
              <a:xfrm>
                <a:off x="4334100" y="2659550"/>
                <a:ext cx="450975" cy="623975"/>
              </a:xfrm>
              <a:custGeom>
                <a:avLst/>
                <a:gdLst/>
                <a:ahLst/>
                <a:cxnLst/>
                <a:rect l="l" t="t" r="r" b="b"/>
                <a:pathLst>
                  <a:path w="18039" h="24959" extrusionOk="0">
                    <a:moveTo>
                      <a:pt x="15455" y="1"/>
                    </a:moveTo>
                    <a:lnTo>
                      <a:pt x="15455" y="1"/>
                    </a:lnTo>
                    <a:cubicBezTo>
                      <a:pt x="15778" y="998"/>
                      <a:pt x="15764" y="2121"/>
                      <a:pt x="15497" y="3145"/>
                    </a:cubicBezTo>
                    <a:cubicBezTo>
                      <a:pt x="15090" y="4760"/>
                      <a:pt x="14164" y="6177"/>
                      <a:pt x="13251" y="7567"/>
                    </a:cubicBezTo>
                    <a:cubicBezTo>
                      <a:pt x="9251" y="13631"/>
                      <a:pt x="5110" y="19667"/>
                      <a:pt x="0" y="24847"/>
                    </a:cubicBezTo>
                    <a:cubicBezTo>
                      <a:pt x="183" y="24920"/>
                      <a:pt x="378" y="24959"/>
                      <a:pt x="579" y="24959"/>
                    </a:cubicBezTo>
                    <a:cubicBezTo>
                      <a:pt x="995" y="24959"/>
                      <a:pt x="1432" y="24791"/>
                      <a:pt x="1811" y="24412"/>
                    </a:cubicBezTo>
                    <a:cubicBezTo>
                      <a:pt x="7356" y="18797"/>
                      <a:pt x="12858" y="12915"/>
                      <a:pt x="16943" y="6107"/>
                    </a:cubicBezTo>
                    <a:cubicBezTo>
                      <a:pt x="17491" y="5181"/>
                      <a:pt x="18038" y="4128"/>
                      <a:pt x="17884" y="3061"/>
                    </a:cubicBezTo>
                    <a:cubicBezTo>
                      <a:pt x="17701" y="1812"/>
                      <a:pt x="16634" y="913"/>
                      <a:pt x="15638" y="127"/>
                    </a:cubicBezTo>
                    <a:cubicBezTo>
                      <a:pt x="15582" y="85"/>
                      <a:pt x="15511" y="57"/>
                      <a:pt x="15455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0"/>
              <p:cNvSpPr/>
              <p:nvPr/>
            </p:nvSpPr>
            <p:spPr>
              <a:xfrm>
                <a:off x="3684175" y="1331975"/>
                <a:ext cx="3565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4263" h="15274" extrusionOk="0">
                    <a:moveTo>
                      <a:pt x="7945" y="1"/>
                    </a:moveTo>
                    <a:cubicBezTo>
                      <a:pt x="7370" y="267"/>
                      <a:pt x="6808" y="534"/>
                      <a:pt x="6233" y="801"/>
                    </a:cubicBezTo>
                    <a:cubicBezTo>
                      <a:pt x="7665" y="4128"/>
                      <a:pt x="9293" y="7398"/>
                      <a:pt x="11216" y="10486"/>
                    </a:cubicBezTo>
                    <a:cubicBezTo>
                      <a:pt x="9152" y="7904"/>
                      <a:pt x="7384" y="5096"/>
                      <a:pt x="5882" y="2162"/>
                    </a:cubicBezTo>
                    <a:cubicBezTo>
                      <a:pt x="5433" y="2401"/>
                      <a:pt x="4983" y="2569"/>
                      <a:pt x="4548" y="2794"/>
                    </a:cubicBezTo>
                    <a:cubicBezTo>
                      <a:pt x="6092" y="5868"/>
                      <a:pt x="7987" y="8816"/>
                      <a:pt x="10023" y="11581"/>
                    </a:cubicBezTo>
                    <a:cubicBezTo>
                      <a:pt x="7328" y="8634"/>
                      <a:pt x="5573" y="6570"/>
                      <a:pt x="2737" y="4619"/>
                    </a:cubicBezTo>
                    <a:cubicBezTo>
                      <a:pt x="2134" y="5096"/>
                      <a:pt x="1488" y="5517"/>
                      <a:pt x="800" y="5826"/>
                    </a:cubicBezTo>
                    <a:cubicBezTo>
                      <a:pt x="4099" y="7482"/>
                      <a:pt x="7047" y="9785"/>
                      <a:pt x="9503" y="12522"/>
                    </a:cubicBezTo>
                    <a:cubicBezTo>
                      <a:pt x="7236" y="11678"/>
                      <a:pt x="4827" y="11262"/>
                      <a:pt x="2405" y="11262"/>
                    </a:cubicBezTo>
                    <a:cubicBezTo>
                      <a:pt x="1603" y="11262"/>
                      <a:pt x="800" y="11308"/>
                      <a:pt x="0" y="11399"/>
                    </a:cubicBezTo>
                    <a:cubicBezTo>
                      <a:pt x="0" y="11820"/>
                      <a:pt x="28" y="12255"/>
                      <a:pt x="56" y="12676"/>
                    </a:cubicBezTo>
                    <a:cubicBezTo>
                      <a:pt x="861" y="12588"/>
                      <a:pt x="1668" y="12545"/>
                      <a:pt x="2476" y="12545"/>
                    </a:cubicBezTo>
                    <a:cubicBezTo>
                      <a:pt x="4883" y="12545"/>
                      <a:pt x="7289" y="12927"/>
                      <a:pt x="9602" y="13631"/>
                    </a:cubicBezTo>
                    <a:cubicBezTo>
                      <a:pt x="7805" y="13645"/>
                      <a:pt x="6036" y="13940"/>
                      <a:pt x="4338" y="14445"/>
                    </a:cubicBezTo>
                    <a:cubicBezTo>
                      <a:pt x="4366" y="14726"/>
                      <a:pt x="4408" y="14992"/>
                      <a:pt x="4436" y="15273"/>
                    </a:cubicBezTo>
                    <a:cubicBezTo>
                      <a:pt x="7229" y="14782"/>
                      <a:pt x="10121" y="14150"/>
                      <a:pt x="12872" y="13519"/>
                    </a:cubicBezTo>
                    <a:cubicBezTo>
                      <a:pt x="13293" y="13041"/>
                      <a:pt x="13771" y="12620"/>
                      <a:pt x="14262" y="12255"/>
                    </a:cubicBezTo>
                    <a:cubicBezTo>
                      <a:pt x="11777" y="8395"/>
                      <a:pt x="9644" y="4268"/>
                      <a:pt x="7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0"/>
              <p:cNvSpPr/>
              <p:nvPr/>
            </p:nvSpPr>
            <p:spPr>
              <a:xfrm>
                <a:off x="3936125" y="1568850"/>
                <a:ext cx="515550" cy="432625"/>
              </a:xfrm>
              <a:custGeom>
                <a:avLst/>
                <a:gdLst/>
                <a:ahLst/>
                <a:cxnLst/>
                <a:rect l="l" t="t" r="r" b="b"/>
                <a:pathLst>
                  <a:path w="20622" h="17305" extrusionOk="0">
                    <a:moveTo>
                      <a:pt x="4793" y="0"/>
                    </a:moveTo>
                    <a:cubicBezTo>
                      <a:pt x="4782" y="0"/>
                      <a:pt x="4771" y="1"/>
                      <a:pt x="4760" y="1"/>
                    </a:cubicBezTo>
                    <a:cubicBezTo>
                      <a:pt x="3749" y="29"/>
                      <a:pt x="2907" y="801"/>
                      <a:pt x="2177" y="1503"/>
                    </a:cubicBezTo>
                    <a:lnTo>
                      <a:pt x="2064" y="1629"/>
                    </a:lnTo>
                    <a:cubicBezTo>
                      <a:pt x="1040" y="2640"/>
                      <a:pt x="1" y="3847"/>
                      <a:pt x="183" y="5251"/>
                    </a:cubicBezTo>
                    <a:cubicBezTo>
                      <a:pt x="324" y="6444"/>
                      <a:pt x="1320" y="7342"/>
                      <a:pt x="2275" y="8100"/>
                    </a:cubicBezTo>
                    <a:cubicBezTo>
                      <a:pt x="6851" y="11694"/>
                      <a:pt x="12059" y="14417"/>
                      <a:pt x="17379" y="16818"/>
                    </a:cubicBezTo>
                    <a:cubicBezTo>
                      <a:pt x="17856" y="17028"/>
                      <a:pt x="18348" y="17239"/>
                      <a:pt x="18853" y="17295"/>
                    </a:cubicBezTo>
                    <a:cubicBezTo>
                      <a:pt x="18918" y="17301"/>
                      <a:pt x="18981" y="17304"/>
                      <a:pt x="19043" y="17304"/>
                    </a:cubicBezTo>
                    <a:cubicBezTo>
                      <a:pt x="19656" y="17304"/>
                      <a:pt x="20141" y="17001"/>
                      <a:pt x="20383" y="16593"/>
                    </a:cubicBezTo>
                    <a:cubicBezTo>
                      <a:pt x="20622" y="16172"/>
                      <a:pt x="20622" y="15610"/>
                      <a:pt x="20229" y="15105"/>
                    </a:cubicBezTo>
                    <a:cubicBezTo>
                      <a:pt x="16298" y="10080"/>
                      <a:pt x="12157" y="5040"/>
                      <a:pt x="7118" y="1082"/>
                    </a:cubicBezTo>
                    <a:cubicBezTo>
                      <a:pt x="6425" y="541"/>
                      <a:pt x="5663" y="0"/>
                      <a:pt x="4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0"/>
              <p:cNvSpPr/>
              <p:nvPr/>
            </p:nvSpPr>
            <p:spPr>
              <a:xfrm>
                <a:off x="4327775" y="1884350"/>
                <a:ext cx="319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233" extrusionOk="0">
                    <a:moveTo>
                      <a:pt x="1278" y="0"/>
                    </a:moveTo>
                    <a:lnTo>
                      <a:pt x="1278" y="0"/>
                    </a:lnTo>
                    <a:cubicBezTo>
                      <a:pt x="1067" y="71"/>
                      <a:pt x="871" y="197"/>
                      <a:pt x="702" y="351"/>
                    </a:cubicBezTo>
                    <a:cubicBezTo>
                      <a:pt x="534" y="520"/>
                      <a:pt x="380" y="702"/>
                      <a:pt x="281" y="899"/>
                    </a:cubicBezTo>
                    <a:cubicBezTo>
                      <a:pt x="169" y="1109"/>
                      <a:pt x="85" y="1320"/>
                      <a:pt x="43" y="1544"/>
                    </a:cubicBezTo>
                    <a:cubicBezTo>
                      <a:pt x="1" y="1783"/>
                      <a:pt x="1" y="2008"/>
                      <a:pt x="43" y="2232"/>
                    </a:cubicBezTo>
                    <a:cubicBezTo>
                      <a:pt x="113" y="2022"/>
                      <a:pt x="183" y="1825"/>
                      <a:pt x="253" y="1601"/>
                    </a:cubicBezTo>
                    <a:cubicBezTo>
                      <a:pt x="351" y="1404"/>
                      <a:pt x="436" y="1222"/>
                      <a:pt x="534" y="1039"/>
                    </a:cubicBezTo>
                    <a:cubicBezTo>
                      <a:pt x="646" y="871"/>
                      <a:pt x="745" y="688"/>
                      <a:pt x="871" y="520"/>
                    </a:cubicBezTo>
                    <a:cubicBezTo>
                      <a:pt x="997" y="351"/>
                      <a:pt x="1138" y="183"/>
                      <a:pt x="1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0"/>
              <p:cNvSpPr/>
              <p:nvPr/>
            </p:nvSpPr>
            <p:spPr>
              <a:xfrm>
                <a:off x="4270575" y="1825750"/>
                <a:ext cx="4600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3187" extrusionOk="0">
                    <a:moveTo>
                      <a:pt x="1839" y="0"/>
                    </a:moveTo>
                    <a:lnTo>
                      <a:pt x="1839" y="0"/>
                    </a:lnTo>
                    <a:cubicBezTo>
                      <a:pt x="1545" y="126"/>
                      <a:pt x="1278" y="309"/>
                      <a:pt x="1053" y="548"/>
                    </a:cubicBezTo>
                    <a:cubicBezTo>
                      <a:pt x="815" y="772"/>
                      <a:pt x="618" y="1039"/>
                      <a:pt x="464" y="1320"/>
                    </a:cubicBezTo>
                    <a:cubicBezTo>
                      <a:pt x="295" y="1600"/>
                      <a:pt x="183" y="1909"/>
                      <a:pt x="113" y="2232"/>
                    </a:cubicBezTo>
                    <a:cubicBezTo>
                      <a:pt x="43" y="2541"/>
                      <a:pt x="0" y="2878"/>
                      <a:pt x="57" y="3187"/>
                    </a:cubicBezTo>
                    <a:cubicBezTo>
                      <a:pt x="141" y="2878"/>
                      <a:pt x="225" y="2583"/>
                      <a:pt x="337" y="2274"/>
                    </a:cubicBezTo>
                    <a:cubicBezTo>
                      <a:pt x="436" y="1993"/>
                      <a:pt x="576" y="1713"/>
                      <a:pt x="716" y="1460"/>
                    </a:cubicBezTo>
                    <a:cubicBezTo>
                      <a:pt x="885" y="1193"/>
                      <a:pt x="1039" y="941"/>
                      <a:pt x="1236" y="702"/>
                    </a:cubicBezTo>
                    <a:cubicBezTo>
                      <a:pt x="1418" y="449"/>
                      <a:pt x="1615" y="225"/>
                      <a:pt x="18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0"/>
              <p:cNvSpPr/>
              <p:nvPr/>
            </p:nvSpPr>
            <p:spPr>
              <a:xfrm>
                <a:off x="4193725" y="1765025"/>
                <a:ext cx="7967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4254" extrusionOk="0">
                    <a:moveTo>
                      <a:pt x="3187" y="1"/>
                    </a:moveTo>
                    <a:lnTo>
                      <a:pt x="3187" y="1"/>
                    </a:lnTo>
                    <a:cubicBezTo>
                      <a:pt x="2724" y="127"/>
                      <a:pt x="2302" y="352"/>
                      <a:pt x="1937" y="632"/>
                    </a:cubicBezTo>
                    <a:cubicBezTo>
                      <a:pt x="1544" y="913"/>
                      <a:pt x="1208" y="1250"/>
                      <a:pt x="927" y="1643"/>
                    </a:cubicBezTo>
                    <a:cubicBezTo>
                      <a:pt x="660" y="2022"/>
                      <a:pt x="421" y="2443"/>
                      <a:pt x="267" y="2878"/>
                    </a:cubicBezTo>
                    <a:cubicBezTo>
                      <a:pt x="113" y="3328"/>
                      <a:pt x="0" y="3791"/>
                      <a:pt x="28" y="4254"/>
                    </a:cubicBezTo>
                    <a:cubicBezTo>
                      <a:pt x="197" y="3819"/>
                      <a:pt x="379" y="3412"/>
                      <a:pt x="618" y="3019"/>
                    </a:cubicBezTo>
                    <a:cubicBezTo>
                      <a:pt x="829" y="2640"/>
                      <a:pt x="1053" y="2261"/>
                      <a:pt x="1320" y="1910"/>
                    </a:cubicBezTo>
                    <a:cubicBezTo>
                      <a:pt x="1587" y="1559"/>
                      <a:pt x="1867" y="1236"/>
                      <a:pt x="2176" y="913"/>
                    </a:cubicBezTo>
                    <a:cubicBezTo>
                      <a:pt x="2499" y="604"/>
                      <a:pt x="2836" y="295"/>
                      <a:pt x="3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0"/>
              <p:cNvSpPr/>
              <p:nvPr/>
            </p:nvSpPr>
            <p:spPr>
              <a:xfrm>
                <a:off x="4105625" y="1697650"/>
                <a:ext cx="98300" cy="131975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5279" extrusionOk="0">
                    <a:moveTo>
                      <a:pt x="3931" y="0"/>
                    </a:moveTo>
                    <a:lnTo>
                      <a:pt x="3931" y="0"/>
                    </a:lnTo>
                    <a:cubicBezTo>
                      <a:pt x="3384" y="169"/>
                      <a:pt x="2879" y="478"/>
                      <a:pt x="2429" y="829"/>
                    </a:cubicBezTo>
                    <a:cubicBezTo>
                      <a:pt x="1952" y="1180"/>
                      <a:pt x="1545" y="1601"/>
                      <a:pt x="1194" y="2064"/>
                    </a:cubicBezTo>
                    <a:cubicBezTo>
                      <a:pt x="843" y="2541"/>
                      <a:pt x="562" y="3047"/>
                      <a:pt x="352" y="3594"/>
                    </a:cubicBezTo>
                    <a:cubicBezTo>
                      <a:pt x="141" y="4141"/>
                      <a:pt x="15" y="4703"/>
                      <a:pt x="1" y="5279"/>
                    </a:cubicBezTo>
                    <a:cubicBezTo>
                      <a:pt x="197" y="4731"/>
                      <a:pt x="408" y="4226"/>
                      <a:pt x="689" y="3734"/>
                    </a:cubicBezTo>
                    <a:cubicBezTo>
                      <a:pt x="955" y="3243"/>
                      <a:pt x="1236" y="2766"/>
                      <a:pt x="1559" y="2331"/>
                    </a:cubicBezTo>
                    <a:cubicBezTo>
                      <a:pt x="1896" y="1896"/>
                      <a:pt x="2261" y="1474"/>
                      <a:pt x="2654" y="1081"/>
                    </a:cubicBezTo>
                    <a:cubicBezTo>
                      <a:pt x="3061" y="702"/>
                      <a:pt x="3482" y="351"/>
                      <a:pt x="39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0"/>
              <p:cNvSpPr/>
              <p:nvPr/>
            </p:nvSpPr>
            <p:spPr>
              <a:xfrm>
                <a:off x="4026675" y="1636925"/>
                <a:ext cx="100400" cy="13585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5434" extrusionOk="0">
                    <a:moveTo>
                      <a:pt x="4015" y="1"/>
                    </a:moveTo>
                    <a:lnTo>
                      <a:pt x="4015" y="1"/>
                    </a:lnTo>
                    <a:cubicBezTo>
                      <a:pt x="3454" y="183"/>
                      <a:pt x="2934" y="478"/>
                      <a:pt x="2457" y="843"/>
                    </a:cubicBezTo>
                    <a:cubicBezTo>
                      <a:pt x="1980" y="1222"/>
                      <a:pt x="1559" y="1657"/>
                      <a:pt x="1208" y="2135"/>
                    </a:cubicBezTo>
                    <a:cubicBezTo>
                      <a:pt x="857" y="2598"/>
                      <a:pt x="562" y="3131"/>
                      <a:pt x="351" y="3693"/>
                    </a:cubicBezTo>
                    <a:cubicBezTo>
                      <a:pt x="141" y="4254"/>
                      <a:pt x="15" y="4830"/>
                      <a:pt x="1" y="5433"/>
                    </a:cubicBezTo>
                    <a:cubicBezTo>
                      <a:pt x="211" y="4872"/>
                      <a:pt x="436" y="4339"/>
                      <a:pt x="688" y="3847"/>
                    </a:cubicBezTo>
                    <a:cubicBezTo>
                      <a:pt x="955" y="3342"/>
                      <a:pt x="1250" y="2865"/>
                      <a:pt x="1587" y="2415"/>
                    </a:cubicBezTo>
                    <a:cubicBezTo>
                      <a:pt x="1938" y="1952"/>
                      <a:pt x="2303" y="1531"/>
                      <a:pt x="2710" y="1124"/>
                    </a:cubicBezTo>
                    <a:cubicBezTo>
                      <a:pt x="3103" y="731"/>
                      <a:pt x="3552" y="352"/>
                      <a:pt x="40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0"/>
              <p:cNvSpPr/>
              <p:nvPr/>
            </p:nvSpPr>
            <p:spPr>
              <a:xfrm>
                <a:off x="3987375" y="1568850"/>
                <a:ext cx="464300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6593" extrusionOk="0">
                    <a:moveTo>
                      <a:pt x="2743" y="0"/>
                    </a:moveTo>
                    <a:cubicBezTo>
                      <a:pt x="2732" y="0"/>
                      <a:pt x="2721" y="1"/>
                      <a:pt x="2710" y="1"/>
                    </a:cubicBezTo>
                    <a:cubicBezTo>
                      <a:pt x="1699" y="29"/>
                      <a:pt x="857" y="801"/>
                      <a:pt x="113" y="1517"/>
                    </a:cubicBezTo>
                    <a:lnTo>
                      <a:pt x="0" y="1643"/>
                    </a:lnTo>
                    <a:cubicBezTo>
                      <a:pt x="240" y="1603"/>
                      <a:pt x="483" y="1584"/>
                      <a:pt x="727" y="1584"/>
                    </a:cubicBezTo>
                    <a:cubicBezTo>
                      <a:pt x="1339" y="1584"/>
                      <a:pt x="1955" y="1707"/>
                      <a:pt x="2527" y="1938"/>
                    </a:cubicBezTo>
                    <a:cubicBezTo>
                      <a:pt x="3762" y="2429"/>
                      <a:pt x="4815" y="3314"/>
                      <a:pt x="5840" y="4184"/>
                    </a:cubicBezTo>
                    <a:cubicBezTo>
                      <a:pt x="10290" y="8016"/>
                      <a:pt x="14711" y="11961"/>
                      <a:pt x="18333" y="16593"/>
                    </a:cubicBezTo>
                    <a:cubicBezTo>
                      <a:pt x="18572" y="16172"/>
                      <a:pt x="18572" y="15610"/>
                      <a:pt x="18179" y="15105"/>
                    </a:cubicBezTo>
                    <a:cubicBezTo>
                      <a:pt x="14248" y="10080"/>
                      <a:pt x="10107" y="5040"/>
                      <a:pt x="5068" y="1082"/>
                    </a:cubicBezTo>
                    <a:cubicBezTo>
                      <a:pt x="4375" y="541"/>
                      <a:pt x="3613" y="0"/>
                      <a:pt x="2743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0"/>
              <p:cNvSpPr/>
              <p:nvPr/>
            </p:nvSpPr>
            <p:spPr>
              <a:xfrm>
                <a:off x="3148300" y="2737475"/>
                <a:ext cx="495175" cy="462200"/>
              </a:xfrm>
              <a:custGeom>
                <a:avLst/>
                <a:gdLst/>
                <a:ahLst/>
                <a:cxnLst/>
                <a:rect l="l" t="t" r="r" b="b"/>
                <a:pathLst>
                  <a:path w="19807" h="18488" extrusionOk="0">
                    <a:moveTo>
                      <a:pt x="17743" y="0"/>
                    </a:moveTo>
                    <a:cubicBezTo>
                      <a:pt x="16297" y="2990"/>
                      <a:pt x="15427" y="6106"/>
                      <a:pt x="15329" y="9110"/>
                    </a:cubicBezTo>
                    <a:cubicBezTo>
                      <a:pt x="14725" y="7047"/>
                      <a:pt x="14543" y="4885"/>
                      <a:pt x="14781" y="2625"/>
                    </a:cubicBezTo>
                    <a:lnTo>
                      <a:pt x="14781" y="2625"/>
                    </a:lnTo>
                    <a:cubicBezTo>
                      <a:pt x="13883" y="3018"/>
                      <a:pt x="13027" y="3355"/>
                      <a:pt x="12114" y="3650"/>
                    </a:cubicBezTo>
                    <a:cubicBezTo>
                      <a:pt x="12171" y="5924"/>
                      <a:pt x="12620" y="8114"/>
                      <a:pt x="13518" y="10093"/>
                    </a:cubicBezTo>
                    <a:cubicBezTo>
                      <a:pt x="11763" y="7959"/>
                      <a:pt x="9461" y="6233"/>
                      <a:pt x="6808" y="4871"/>
                    </a:cubicBezTo>
                    <a:cubicBezTo>
                      <a:pt x="6485" y="5152"/>
                      <a:pt x="6078" y="5489"/>
                      <a:pt x="5741" y="5770"/>
                    </a:cubicBezTo>
                    <a:cubicBezTo>
                      <a:pt x="8001" y="6780"/>
                      <a:pt x="9925" y="8226"/>
                      <a:pt x="11427" y="9925"/>
                    </a:cubicBezTo>
                    <a:cubicBezTo>
                      <a:pt x="8100" y="8324"/>
                      <a:pt x="4141" y="7482"/>
                      <a:pt x="0" y="7412"/>
                    </a:cubicBezTo>
                    <a:lnTo>
                      <a:pt x="0" y="7412"/>
                    </a:lnTo>
                    <a:cubicBezTo>
                      <a:pt x="435" y="7707"/>
                      <a:pt x="885" y="7889"/>
                      <a:pt x="1278" y="8198"/>
                    </a:cubicBezTo>
                    <a:cubicBezTo>
                      <a:pt x="4941" y="8395"/>
                      <a:pt x="8128" y="9784"/>
                      <a:pt x="10654" y="11693"/>
                    </a:cubicBezTo>
                    <a:cubicBezTo>
                      <a:pt x="13181" y="13602"/>
                      <a:pt x="15259" y="15834"/>
                      <a:pt x="16873" y="18487"/>
                    </a:cubicBezTo>
                    <a:cubicBezTo>
                      <a:pt x="17842" y="17940"/>
                      <a:pt x="18768" y="17463"/>
                      <a:pt x="19807" y="17042"/>
                    </a:cubicBezTo>
                    <a:cubicBezTo>
                      <a:pt x="17055" y="12157"/>
                      <a:pt x="16859" y="5966"/>
                      <a:pt x="19245" y="98"/>
                    </a:cubicBezTo>
                    <a:lnTo>
                      <a:pt x="19245" y="98"/>
                    </a:lnTo>
                    <a:cubicBezTo>
                      <a:pt x="19066" y="132"/>
                      <a:pt x="18885" y="148"/>
                      <a:pt x="18706" y="148"/>
                    </a:cubicBezTo>
                    <a:cubicBezTo>
                      <a:pt x="18368" y="148"/>
                      <a:pt x="18037" y="92"/>
                      <a:pt x="17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0"/>
              <p:cNvSpPr/>
              <p:nvPr/>
            </p:nvSpPr>
            <p:spPr>
              <a:xfrm>
                <a:off x="2946150" y="2418550"/>
                <a:ext cx="74295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9718" h="23019" extrusionOk="0">
                    <a:moveTo>
                      <a:pt x="21118" y="0"/>
                    </a:moveTo>
                    <a:cubicBezTo>
                      <a:pt x="19615" y="0"/>
                      <a:pt x="18079" y="634"/>
                      <a:pt x="17126" y="1794"/>
                    </a:cubicBezTo>
                    <a:cubicBezTo>
                      <a:pt x="16942" y="1678"/>
                      <a:pt x="16723" y="1626"/>
                      <a:pt x="16494" y="1626"/>
                    </a:cubicBezTo>
                    <a:cubicBezTo>
                      <a:pt x="15920" y="1626"/>
                      <a:pt x="15288" y="1954"/>
                      <a:pt x="15007" y="2426"/>
                    </a:cubicBezTo>
                    <a:cubicBezTo>
                      <a:pt x="14219" y="1697"/>
                      <a:pt x="13170" y="1358"/>
                      <a:pt x="12101" y="1358"/>
                    </a:cubicBezTo>
                    <a:cubicBezTo>
                      <a:pt x="11130" y="1358"/>
                      <a:pt x="10143" y="1638"/>
                      <a:pt x="9321" y="2159"/>
                    </a:cubicBezTo>
                    <a:cubicBezTo>
                      <a:pt x="7609" y="3268"/>
                      <a:pt x="6416" y="5205"/>
                      <a:pt x="6149" y="7212"/>
                    </a:cubicBezTo>
                    <a:cubicBezTo>
                      <a:pt x="5545" y="7241"/>
                      <a:pt x="4956" y="7549"/>
                      <a:pt x="4605" y="8027"/>
                    </a:cubicBezTo>
                    <a:cubicBezTo>
                      <a:pt x="4254" y="8504"/>
                      <a:pt x="4128" y="9192"/>
                      <a:pt x="4282" y="9767"/>
                    </a:cubicBezTo>
                    <a:cubicBezTo>
                      <a:pt x="2710" y="10160"/>
                      <a:pt x="1292" y="11255"/>
                      <a:pt x="604" y="12743"/>
                    </a:cubicBezTo>
                    <a:cubicBezTo>
                      <a:pt x="57" y="13936"/>
                      <a:pt x="1" y="15340"/>
                      <a:pt x="478" y="16533"/>
                    </a:cubicBezTo>
                    <a:cubicBezTo>
                      <a:pt x="604" y="16856"/>
                      <a:pt x="759" y="17151"/>
                      <a:pt x="955" y="17432"/>
                    </a:cubicBezTo>
                    <a:cubicBezTo>
                      <a:pt x="1717" y="18540"/>
                      <a:pt x="3031" y="19212"/>
                      <a:pt x="4364" y="19212"/>
                    </a:cubicBezTo>
                    <a:cubicBezTo>
                      <a:pt x="4651" y="19212"/>
                      <a:pt x="4939" y="19181"/>
                      <a:pt x="5223" y="19116"/>
                    </a:cubicBezTo>
                    <a:lnTo>
                      <a:pt x="5223" y="19116"/>
                    </a:lnTo>
                    <a:cubicBezTo>
                      <a:pt x="4731" y="19664"/>
                      <a:pt x="4815" y="20646"/>
                      <a:pt x="5405" y="21081"/>
                    </a:cubicBezTo>
                    <a:cubicBezTo>
                      <a:pt x="5636" y="21248"/>
                      <a:pt x="5937" y="21328"/>
                      <a:pt x="6243" y="21328"/>
                    </a:cubicBezTo>
                    <a:cubicBezTo>
                      <a:pt x="6736" y="21328"/>
                      <a:pt x="7240" y="21120"/>
                      <a:pt x="7483" y="20730"/>
                    </a:cubicBezTo>
                    <a:cubicBezTo>
                      <a:pt x="7623" y="21769"/>
                      <a:pt x="8493" y="22611"/>
                      <a:pt x="9504" y="22892"/>
                    </a:cubicBezTo>
                    <a:cubicBezTo>
                      <a:pt x="9816" y="22979"/>
                      <a:pt x="10136" y="23019"/>
                      <a:pt x="10457" y="23019"/>
                    </a:cubicBezTo>
                    <a:cubicBezTo>
                      <a:pt x="11175" y="23019"/>
                      <a:pt x="11896" y="22819"/>
                      <a:pt x="12536" y="22499"/>
                    </a:cubicBezTo>
                    <a:cubicBezTo>
                      <a:pt x="13462" y="22050"/>
                      <a:pt x="14305" y="21376"/>
                      <a:pt x="15077" y="20674"/>
                    </a:cubicBezTo>
                    <a:cubicBezTo>
                      <a:pt x="15231" y="20730"/>
                      <a:pt x="15392" y="20756"/>
                      <a:pt x="15553" y="20756"/>
                    </a:cubicBezTo>
                    <a:cubicBezTo>
                      <a:pt x="16126" y="20756"/>
                      <a:pt x="16693" y="20422"/>
                      <a:pt x="16902" y="19874"/>
                    </a:cubicBezTo>
                    <a:cubicBezTo>
                      <a:pt x="17333" y="20063"/>
                      <a:pt x="17810" y="20156"/>
                      <a:pt x="18288" y="20156"/>
                    </a:cubicBezTo>
                    <a:cubicBezTo>
                      <a:pt x="18913" y="20156"/>
                      <a:pt x="19541" y="19996"/>
                      <a:pt x="20074" y="19678"/>
                    </a:cubicBezTo>
                    <a:cubicBezTo>
                      <a:pt x="21043" y="19130"/>
                      <a:pt x="21688" y="18091"/>
                      <a:pt x="21815" y="17011"/>
                    </a:cubicBezTo>
                    <a:cubicBezTo>
                      <a:pt x="22152" y="17127"/>
                      <a:pt x="22520" y="17196"/>
                      <a:pt x="22881" y="17196"/>
                    </a:cubicBezTo>
                    <a:cubicBezTo>
                      <a:pt x="23346" y="17196"/>
                      <a:pt x="23802" y="17083"/>
                      <a:pt x="24173" y="16814"/>
                    </a:cubicBezTo>
                    <a:cubicBezTo>
                      <a:pt x="24819" y="16337"/>
                      <a:pt x="25268" y="15635"/>
                      <a:pt x="25240" y="14835"/>
                    </a:cubicBezTo>
                    <a:cubicBezTo>
                      <a:pt x="26110" y="14680"/>
                      <a:pt x="26980" y="14372"/>
                      <a:pt x="27710" y="13880"/>
                    </a:cubicBezTo>
                    <a:cubicBezTo>
                      <a:pt x="28454" y="13403"/>
                      <a:pt x="29058" y="12673"/>
                      <a:pt x="29311" y="11817"/>
                    </a:cubicBezTo>
                    <a:cubicBezTo>
                      <a:pt x="29577" y="10960"/>
                      <a:pt x="29521" y="9908"/>
                      <a:pt x="28946" y="9220"/>
                    </a:cubicBezTo>
                    <a:cubicBezTo>
                      <a:pt x="29437" y="8995"/>
                      <a:pt x="29718" y="8420"/>
                      <a:pt x="29619" y="7886"/>
                    </a:cubicBezTo>
                    <a:cubicBezTo>
                      <a:pt x="29535" y="7339"/>
                      <a:pt x="29100" y="6876"/>
                      <a:pt x="28553" y="6707"/>
                    </a:cubicBezTo>
                    <a:cubicBezTo>
                      <a:pt x="28960" y="5963"/>
                      <a:pt x="28833" y="4952"/>
                      <a:pt x="28286" y="4307"/>
                    </a:cubicBezTo>
                    <a:cubicBezTo>
                      <a:pt x="27977" y="3942"/>
                      <a:pt x="27514" y="3675"/>
                      <a:pt x="27022" y="3577"/>
                    </a:cubicBezTo>
                    <a:cubicBezTo>
                      <a:pt x="26880" y="3543"/>
                      <a:pt x="26735" y="3527"/>
                      <a:pt x="26591" y="3527"/>
                    </a:cubicBezTo>
                    <a:cubicBezTo>
                      <a:pt x="26380" y="3527"/>
                      <a:pt x="26170" y="3561"/>
                      <a:pt x="25970" y="3619"/>
                    </a:cubicBezTo>
                    <a:cubicBezTo>
                      <a:pt x="25450" y="1864"/>
                      <a:pt x="23906" y="460"/>
                      <a:pt x="22109" y="96"/>
                    </a:cubicBezTo>
                    <a:cubicBezTo>
                      <a:pt x="21785" y="32"/>
                      <a:pt x="21453" y="0"/>
                      <a:pt x="21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0"/>
              <p:cNvSpPr/>
              <p:nvPr/>
            </p:nvSpPr>
            <p:spPr>
              <a:xfrm>
                <a:off x="2958075" y="2508650"/>
                <a:ext cx="731025" cy="485375"/>
              </a:xfrm>
              <a:custGeom>
                <a:avLst/>
                <a:gdLst/>
                <a:ahLst/>
                <a:cxnLst/>
                <a:rect l="l" t="t" r="r" b="b"/>
                <a:pathLst>
                  <a:path w="29241" h="19415" extrusionOk="0">
                    <a:moveTo>
                      <a:pt x="26517" y="1"/>
                    </a:moveTo>
                    <a:lnTo>
                      <a:pt x="26517" y="1"/>
                    </a:lnTo>
                    <a:cubicBezTo>
                      <a:pt x="26925" y="282"/>
                      <a:pt x="27177" y="759"/>
                      <a:pt x="27247" y="1250"/>
                    </a:cubicBezTo>
                    <a:cubicBezTo>
                      <a:pt x="27360" y="1896"/>
                      <a:pt x="27135" y="2584"/>
                      <a:pt x="26798" y="3145"/>
                    </a:cubicBezTo>
                    <a:cubicBezTo>
                      <a:pt x="26447" y="3721"/>
                      <a:pt x="26054" y="4310"/>
                      <a:pt x="25605" y="4788"/>
                    </a:cubicBezTo>
                    <a:cubicBezTo>
                      <a:pt x="26433" y="4816"/>
                      <a:pt x="27149" y="5546"/>
                      <a:pt x="27219" y="6374"/>
                    </a:cubicBezTo>
                    <a:cubicBezTo>
                      <a:pt x="27304" y="7202"/>
                      <a:pt x="26798" y="8002"/>
                      <a:pt x="26096" y="8423"/>
                    </a:cubicBezTo>
                    <a:cubicBezTo>
                      <a:pt x="25639" y="8684"/>
                      <a:pt x="25135" y="8812"/>
                      <a:pt x="24626" y="8812"/>
                    </a:cubicBezTo>
                    <a:cubicBezTo>
                      <a:pt x="24339" y="8812"/>
                      <a:pt x="24050" y="8771"/>
                      <a:pt x="23766" y="8690"/>
                    </a:cubicBezTo>
                    <a:lnTo>
                      <a:pt x="23766" y="8690"/>
                    </a:lnTo>
                    <a:cubicBezTo>
                      <a:pt x="23780" y="9546"/>
                      <a:pt x="23289" y="10389"/>
                      <a:pt x="22531" y="10810"/>
                    </a:cubicBezTo>
                    <a:cubicBezTo>
                      <a:pt x="22155" y="11019"/>
                      <a:pt x="21755" y="11127"/>
                      <a:pt x="21359" y="11127"/>
                    </a:cubicBezTo>
                    <a:cubicBezTo>
                      <a:pt x="20958" y="11127"/>
                      <a:pt x="20561" y="11015"/>
                      <a:pt x="20201" y="10782"/>
                    </a:cubicBezTo>
                    <a:lnTo>
                      <a:pt x="20201" y="10782"/>
                    </a:lnTo>
                    <a:cubicBezTo>
                      <a:pt x="20229" y="12129"/>
                      <a:pt x="19485" y="13477"/>
                      <a:pt x="18306" y="14122"/>
                    </a:cubicBezTo>
                    <a:cubicBezTo>
                      <a:pt x="17776" y="14413"/>
                      <a:pt x="17158" y="14552"/>
                      <a:pt x="16537" y="14552"/>
                    </a:cubicBezTo>
                    <a:cubicBezTo>
                      <a:pt x="15775" y="14552"/>
                      <a:pt x="15008" y="14342"/>
                      <a:pt x="14389" y="13940"/>
                    </a:cubicBezTo>
                    <a:cubicBezTo>
                      <a:pt x="14038" y="15512"/>
                      <a:pt x="12747" y="16832"/>
                      <a:pt x="11175" y="17197"/>
                    </a:cubicBezTo>
                    <a:cubicBezTo>
                      <a:pt x="10954" y="17249"/>
                      <a:pt x="10720" y="17282"/>
                      <a:pt x="10486" y="17282"/>
                    </a:cubicBezTo>
                    <a:cubicBezTo>
                      <a:pt x="10155" y="17282"/>
                      <a:pt x="9826" y="17215"/>
                      <a:pt x="9546" y="17042"/>
                    </a:cubicBezTo>
                    <a:cubicBezTo>
                      <a:pt x="9181" y="16790"/>
                      <a:pt x="8929" y="16397"/>
                      <a:pt x="8788" y="15975"/>
                    </a:cubicBezTo>
                    <a:cubicBezTo>
                      <a:pt x="8676" y="15554"/>
                      <a:pt x="8606" y="15077"/>
                      <a:pt x="8564" y="14642"/>
                    </a:cubicBezTo>
                    <a:cubicBezTo>
                      <a:pt x="8313" y="14885"/>
                      <a:pt x="7968" y="15006"/>
                      <a:pt x="7622" y="15006"/>
                    </a:cubicBezTo>
                    <a:cubicBezTo>
                      <a:pt x="7368" y="15006"/>
                      <a:pt x="7113" y="14941"/>
                      <a:pt x="6893" y="14810"/>
                    </a:cubicBezTo>
                    <a:cubicBezTo>
                      <a:pt x="6388" y="14473"/>
                      <a:pt x="6079" y="13729"/>
                      <a:pt x="6262" y="13168"/>
                    </a:cubicBezTo>
                    <a:lnTo>
                      <a:pt x="6262" y="13168"/>
                    </a:lnTo>
                    <a:cubicBezTo>
                      <a:pt x="5404" y="13814"/>
                      <a:pt x="4309" y="14168"/>
                      <a:pt x="3220" y="14168"/>
                    </a:cubicBezTo>
                    <a:cubicBezTo>
                      <a:pt x="2936" y="14168"/>
                      <a:pt x="2652" y="14144"/>
                      <a:pt x="2373" y="14094"/>
                    </a:cubicBezTo>
                    <a:cubicBezTo>
                      <a:pt x="1489" y="13912"/>
                      <a:pt x="675" y="13505"/>
                      <a:pt x="1" y="12929"/>
                    </a:cubicBezTo>
                    <a:lnTo>
                      <a:pt x="1" y="12929"/>
                    </a:lnTo>
                    <a:cubicBezTo>
                      <a:pt x="127" y="13252"/>
                      <a:pt x="282" y="13547"/>
                      <a:pt x="478" y="13828"/>
                    </a:cubicBezTo>
                    <a:cubicBezTo>
                      <a:pt x="1240" y="14936"/>
                      <a:pt x="2554" y="15608"/>
                      <a:pt x="3887" y="15608"/>
                    </a:cubicBezTo>
                    <a:cubicBezTo>
                      <a:pt x="4174" y="15608"/>
                      <a:pt x="4462" y="15577"/>
                      <a:pt x="4746" y="15512"/>
                    </a:cubicBezTo>
                    <a:lnTo>
                      <a:pt x="4746" y="15512"/>
                    </a:lnTo>
                    <a:cubicBezTo>
                      <a:pt x="4254" y="16060"/>
                      <a:pt x="4338" y="17042"/>
                      <a:pt x="4928" y="17477"/>
                    </a:cubicBezTo>
                    <a:cubicBezTo>
                      <a:pt x="5159" y="17644"/>
                      <a:pt x="5460" y="17724"/>
                      <a:pt x="5766" y="17724"/>
                    </a:cubicBezTo>
                    <a:cubicBezTo>
                      <a:pt x="6259" y="17724"/>
                      <a:pt x="6763" y="17516"/>
                      <a:pt x="7006" y="17126"/>
                    </a:cubicBezTo>
                    <a:cubicBezTo>
                      <a:pt x="7146" y="18165"/>
                      <a:pt x="8016" y="19007"/>
                      <a:pt x="9027" y="19288"/>
                    </a:cubicBezTo>
                    <a:cubicBezTo>
                      <a:pt x="9339" y="19375"/>
                      <a:pt x="9659" y="19415"/>
                      <a:pt x="9980" y="19415"/>
                    </a:cubicBezTo>
                    <a:cubicBezTo>
                      <a:pt x="10698" y="19415"/>
                      <a:pt x="11419" y="19215"/>
                      <a:pt x="12059" y="18895"/>
                    </a:cubicBezTo>
                    <a:cubicBezTo>
                      <a:pt x="12985" y="18446"/>
                      <a:pt x="13828" y="17772"/>
                      <a:pt x="14600" y="17070"/>
                    </a:cubicBezTo>
                    <a:cubicBezTo>
                      <a:pt x="14754" y="17126"/>
                      <a:pt x="14915" y="17152"/>
                      <a:pt x="15076" y="17152"/>
                    </a:cubicBezTo>
                    <a:cubicBezTo>
                      <a:pt x="15649" y="17152"/>
                      <a:pt x="16216" y="16818"/>
                      <a:pt x="16425" y="16270"/>
                    </a:cubicBezTo>
                    <a:cubicBezTo>
                      <a:pt x="16856" y="16459"/>
                      <a:pt x="17333" y="16552"/>
                      <a:pt x="17811" y="16552"/>
                    </a:cubicBezTo>
                    <a:cubicBezTo>
                      <a:pt x="18436" y="16552"/>
                      <a:pt x="19064" y="16392"/>
                      <a:pt x="19597" y="16074"/>
                    </a:cubicBezTo>
                    <a:cubicBezTo>
                      <a:pt x="20566" y="15526"/>
                      <a:pt x="21211" y="14487"/>
                      <a:pt x="21338" y="13407"/>
                    </a:cubicBezTo>
                    <a:cubicBezTo>
                      <a:pt x="21675" y="13523"/>
                      <a:pt x="22043" y="13592"/>
                      <a:pt x="22404" y="13592"/>
                    </a:cubicBezTo>
                    <a:cubicBezTo>
                      <a:pt x="22869" y="13592"/>
                      <a:pt x="23325" y="13479"/>
                      <a:pt x="23696" y="13210"/>
                    </a:cubicBezTo>
                    <a:cubicBezTo>
                      <a:pt x="24342" y="12733"/>
                      <a:pt x="24791" y="12031"/>
                      <a:pt x="24763" y="11231"/>
                    </a:cubicBezTo>
                    <a:cubicBezTo>
                      <a:pt x="25633" y="11076"/>
                      <a:pt x="26503" y="10768"/>
                      <a:pt x="27233" y="10276"/>
                    </a:cubicBezTo>
                    <a:cubicBezTo>
                      <a:pt x="27977" y="9799"/>
                      <a:pt x="28581" y="9069"/>
                      <a:pt x="28834" y="8213"/>
                    </a:cubicBezTo>
                    <a:cubicBezTo>
                      <a:pt x="29100" y="7356"/>
                      <a:pt x="29044" y="6304"/>
                      <a:pt x="28469" y="5616"/>
                    </a:cubicBezTo>
                    <a:cubicBezTo>
                      <a:pt x="28960" y="5391"/>
                      <a:pt x="29241" y="4816"/>
                      <a:pt x="29142" y="4282"/>
                    </a:cubicBezTo>
                    <a:cubicBezTo>
                      <a:pt x="29058" y="3735"/>
                      <a:pt x="28623" y="3272"/>
                      <a:pt x="28047" y="3145"/>
                    </a:cubicBezTo>
                    <a:cubicBezTo>
                      <a:pt x="28441" y="2387"/>
                      <a:pt x="28328" y="1391"/>
                      <a:pt x="27781" y="745"/>
                    </a:cubicBezTo>
                    <a:cubicBezTo>
                      <a:pt x="27458" y="366"/>
                      <a:pt x="27009" y="113"/>
                      <a:pt x="26517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0"/>
              <p:cNvSpPr/>
              <p:nvPr/>
            </p:nvSpPr>
            <p:spPr>
              <a:xfrm>
                <a:off x="3059500" y="2654525"/>
                <a:ext cx="104250" cy="12577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031" extrusionOk="0">
                    <a:moveTo>
                      <a:pt x="3937" y="0"/>
                    </a:moveTo>
                    <a:cubicBezTo>
                      <a:pt x="3383" y="0"/>
                      <a:pt x="2832" y="89"/>
                      <a:pt x="2303" y="286"/>
                    </a:cubicBezTo>
                    <a:cubicBezTo>
                      <a:pt x="1685" y="511"/>
                      <a:pt x="1124" y="904"/>
                      <a:pt x="703" y="1437"/>
                    </a:cubicBezTo>
                    <a:cubicBezTo>
                      <a:pt x="281" y="1943"/>
                      <a:pt x="1" y="2602"/>
                      <a:pt x="15" y="3290"/>
                    </a:cubicBezTo>
                    <a:cubicBezTo>
                      <a:pt x="15" y="3964"/>
                      <a:pt x="281" y="4638"/>
                      <a:pt x="787" y="5031"/>
                    </a:cubicBezTo>
                    <a:cubicBezTo>
                      <a:pt x="478" y="4483"/>
                      <a:pt x="380" y="3866"/>
                      <a:pt x="436" y="3304"/>
                    </a:cubicBezTo>
                    <a:cubicBezTo>
                      <a:pt x="506" y="2743"/>
                      <a:pt x="759" y="2223"/>
                      <a:pt x="1124" y="1788"/>
                    </a:cubicBezTo>
                    <a:cubicBezTo>
                      <a:pt x="1489" y="1339"/>
                      <a:pt x="1952" y="974"/>
                      <a:pt x="2471" y="693"/>
                    </a:cubicBezTo>
                    <a:cubicBezTo>
                      <a:pt x="3005" y="412"/>
                      <a:pt x="3580" y="202"/>
                      <a:pt x="4170" y="5"/>
                    </a:cubicBezTo>
                    <a:cubicBezTo>
                      <a:pt x="4092" y="2"/>
                      <a:pt x="4014" y="0"/>
                      <a:pt x="39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0"/>
              <p:cNvSpPr/>
              <p:nvPr/>
            </p:nvSpPr>
            <p:spPr>
              <a:xfrm>
                <a:off x="3462725" y="2625525"/>
                <a:ext cx="7442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148" extrusionOk="0">
                    <a:moveTo>
                      <a:pt x="2527" y="0"/>
                    </a:moveTo>
                    <a:lnTo>
                      <a:pt x="2527" y="0"/>
                    </a:lnTo>
                    <a:cubicBezTo>
                      <a:pt x="2710" y="365"/>
                      <a:pt x="2738" y="772"/>
                      <a:pt x="2640" y="1137"/>
                    </a:cubicBezTo>
                    <a:cubicBezTo>
                      <a:pt x="2555" y="1516"/>
                      <a:pt x="2359" y="1839"/>
                      <a:pt x="2106" y="2120"/>
                    </a:cubicBezTo>
                    <a:cubicBezTo>
                      <a:pt x="1839" y="2401"/>
                      <a:pt x="1517" y="2611"/>
                      <a:pt x="1152" y="2766"/>
                    </a:cubicBezTo>
                    <a:cubicBezTo>
                      <a:pt x="801" y="2920"/>
                      <a:pt x="394" y="3032"/>
                      <a:pt x="1" y="3117"/>
                    </a:cubicBezTo>
                    <a:cubicBezTo>
                      <a:pt x="153" y="3137"/>
                      <a:pt x="305" y="3148"/>
                      <a:pt x="457" y="3148"/>
                    </a:cubicBezTo>
                    <a:cubicBezTo>
                      <a:pt x="726" y="3148"/>
                      <a:pt x="995" y="3113"/>
                      <a:pt x="1264" y="3032"/>
                    </a:cubicBezTo>
                    <a:cubicBezTo>
                      <a:pt x="1685" y="2920"/>
                      <a:pt x="2064" y="2695"/>
                      <a:pt x="2387" y="2373"/>
                    </a:cubicBezTo>
                    <a:cubicBezTo>
                      <a:pt x="2696" y="2064"/>
                      <a:pt x="2906" y="1643"/>
                      <a:pt x="2948" y="1193"/>
                    </a:cubicBezTo>
                    <a:cubicBezTo>
                      <a:pt x="2977" y="744"/>
                      <a:pt x="2836" y="281"/>
                      <a:pt x="2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0"/>
              <p:cNvSpPr/>
              <p:nvPr/>
            </p:nvSpPr>
            <p:spPr>
              <a:xfrm>
                <a:off x="3340600" y="2481375"/>
                <a:ext cx="168825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3029" extrusionOk="0">
                    <a:moveTo>
                      <a:pt x="5349" y="1"/>
                    </a:moveTo>
                    <a:cubicBezTo>
                      <a:pt x="5255" y="1"/>
                      <a:pt x="5161" y="9"/>
                      <a:pt x="5068" y="25"/>
                    </a:cubicBezTo>
                    <a:cubicBezTo>
                      <a:pt x="4479" y="123"/>
                      <a:pt x="3945" y="587"/>
                      <a:pt x="3735" y="1162"/>
                    </a:cubicBezTo>
                    <a:cubicBezTo>
                      <a:pt x="3377" y="1003"/>
                      <a:pt x="2982" y="894"/>
                      <a:pt x="2573" y="894"/>
                    </a:cubicBezTo>
                    <a:cubicBezTo>
                      <a:pt x="2548" y="894"/>
                      <a:pt x="2524" y="895"/>
                      <a:pt x="2499" y="895"/>
                    </a:cubicBezTo>
                    <a:cubicBezTo>
                      <a:pt x="1882" y="923"/>
                      <a:pt x="1278" y="1162"/>
                      <a:pt x="843" y="1555"/>
                    </a:cubicBezTo>
                    <a:cubicBezTo>
                      <a:pt x="380" y="1934"/>
                      <a:pt x="71" y="2468"/>
                      <a:pt x="1" y="3029"/>
                    </a:cubicBezTo>
                    <a:cubicBezTo>
                      <a:pt x="295" y="2552"/>
                      <a:pt x="674" y="2159"/>
                      <a:pt x="1110" y="1906"/>
                    </a:cubicBezTo>
                    <a:cubicBezTo>
                      <a:pt x="1545" y="1639"/>
                      <a:pt x="2036" y="1457"/>
                      <a:pt x="2527" y="1443"/>
                    </a:cubicBezTo>
                    <a:cubicBezTo>
                      <a:pt x="2552" y="1442"/>
                      <a:pt x="2577" y="1442"/>
                      <a:pt x="2602" y="1442"/>
                    </a:cubicBezTo>
                    <a:cubicBezTo>
                      <a:pt x="3068" y="1442"/>
                      <a:pt x="3533" y="1566"/>
                      <a:pt x="3973" y="1780"/>
                    </a:cubicBezTo>
                    <a:cubicBezTo>
                      <a:pt x="4422" y="2018"/>
                      <a:pt x="4829" y="2355"/>
                      <a:pt x="5166" y="2818"/>
                    </a:cubicBezTo>
                    <a:cubicBezTo>
                      <a:pt x="5040" y="2243"/>
                      <a:pt x="4689" y="1738"/>
                      <a:pt x="4198" y="1415"/>
                    </a:cubicBezTo>
                    <a:cubicBezTo>
                      <a:pt x="4198" y="1415"/>
                      <a:pt x="4184" y="1387"/>
                      <a:pt x="4156" y="1387"/>
                    </a:cubicBezTo>
                    <a:cubicBezTo>
                      <a:pt x="4366" y="951"/>
                      <a:pt x="4773" y="544"/>
                      <a:pt x="5237" y="404"/>
                    </a:cubicBezTo>
                    <a:cubicBezTo>
                      <a:pt x="5371" y="363"/>
                      <a:pt x="5511" y="344"/>
                      <a:pt x="5653" y="344"/>
                    </a:cubicBezTo>
                    <a:cubicBezTo>
                      <a:pt x="6044" y="344"/>
                      <a:pt x="6443" y="490"/>
                      <a:pt x="6753" y="727"/>
                    </a:cubicBezTo>
                    <a:cubicBezTo>
                      <a:pt x="6441" y="272"/>
                      <a:pt x="5895" y="1"/>
                      <a:pt x="5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0"/>
              <p:cNvSpPr/>
              <p:nvPr/>
            </p:nvSpPr>
            <p:spPr>
              <a:xfrm>
                <a:off x="3189700" y="2607100"/>
                <a:ext cx="14425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3756" extrusionOk="0">
                    <a:moveTo>
                      <a:pt x="4633" y="0"/>
                    </a:moveTo>
                    <a:cubicBezTo>
                      <a:pt x="4505" y="0"/>
                      <a:pt x="4378" y="12"/>
                      <a:pt x="4254" y="35"/>
                    </a:cubicBezTo>
                    <a:cubicBezTo>
                      <a:pt x="3720" y="106"/>
                      <a:pt x="3201" y="358"/>
                      <a:pt x="2808" y="765"/>
                    </a:cubicBezTo>
                    <a:cubicBezTo>
                      <a:pt x="2541" y="1060"/>
                      <a:pt x="2359" y="1411"/>
                      <a:pt x="2247" y="1790"/>
                    </a:cubicBezTo>
                    <a:cubicBezTo>
                      <a:pt x="2063" y="1714"/>
                      <a:pt x="1861" y="1676"/>
                      <a:pt x="1657" y="1676"/>
                    </a:cubicBezTo>
                    <a:cubicBezTo>
                      <a:pt x="1302" y="1676"/>
                      <a:pt x="942" y="1791"/>
                      <a:pt x="674" y="2015"/>
                    </a:cubicBezTo>
                    <a:cubicBezTo>
                      <a:pt x="211" y="2380"/>
                      <a:pt x="1" y="3025"/>
                      <a:pt x="127" y="3587"/>
                    </a:cubicBezTo>
                    <a:cubicBezTo>
                      <a:pt x="155" y="3096"/>
                      <a:pt x="408" y="2604"/>
                      <a:pt x="829" y="2352"/>
                    </a:cubicBezTo>
                    <a:cubicBezTo>
                      <a:pt x="1054" y="2204"/>
                      <a:pt x="1333" y="2137"/>
                      <a:pt x="1616" y="2137"/>
                    </a:cubicBezTo>
                    <a:cubicBezTo>
                      <a:pt x="1791" y="2137"/>
                      <a:pt x="1968" y="2163"/>
                      <a:pt x="2134" y="2211"/>
                    </a:cubicBezTo>
                    <a:lnTo>
                      <a:pt x="2134" y="2239"/>
                    </a:lnTo>
                    <a:cubicBezTo>
                      <a:pt x="2106" y="2787"/>
                      <a:pt x="2233" y="3334"/>
                      <a:pt x="2541" y="3755"/>
                    </a:cubicBezTo>
                    <a:cubicBezTo>
                      <a:pt x="2415" y="3264"/>
                      <a:pt x="2443" y="2773"/>
                      <a:pt x="2541" y="2309"/>
                    </a:cubicBezTo>
                    <a:cubicBezTo>
                      <a:pt x="2654" y="1874"/>
                      <a:pt x="2864" y="1453"/>
                      <a:pt x="3173" y="1116"/>
                    </a:cubicBezTo>
                    <a:cubicBezTo>
                      <a:pt x="3482" y="807"/>
                      <a:pt x="3903" y="555"/>
                      <a:pt x="4338" y="414"/>
                    </a:cubicBezTo>
                    <a:cubicBezTo>
                      <a:pt x="4610" y="327"/>
                      <a:pt x="4904" y="283"/>
                      <a:pt x="5210" y="283"/>
                    </a:cubicBezTo>
                    <a:cubicBezTo>
                      <a:pt x="5393" y="283"/>
                      <a:pt x="5580" y="299"/>
                      <a:pt x="5770" y="330"/>
                    </a:cubicBezTo>
                    <a:cubicBezTo>
                      <a:pt x="5449" y="117"/>
                      <a:pt x="5040" y="0"/>
                      <a:pt x="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0"/>
              <p:cNvSpPr/>
              <p:nvPr/>
            </p:nvSpPr>
            <p:spPr>
              <a:xfrm>
                <a:off x="2893525" y="1748175"/>
                <a:ext cx="36252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119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7" y="296"/>
                      <a:pt x="449" y="534"/>
                      <a:pt x="604" y="857"/>
                    </a:cubicBezTo>
                    <a:cubicBezTo>
                      <a:pt x="2920" y="2036"/>
                      <a:pt x="4562" y="3833"/>
                      <a:pt x="5657" y="5784"/>
                    </a:cubicBezTo>
                    <a:cubicBezTo>
                      <a:pt x="6738" y="7735"/>
                      <a:pt x="7426" y="9771"/>
                      <a:pt x="7721" y="11933"/>
                    </a:cubicBezTo>
                    <a:cubicBezTo>
                      <a:pt x="8333" y="11855"/>
                      <a:pt x="8927" y="11830"/>
                      <a:pt x="9539" y="11830"/>
                    </a:cubicBezTo>
                    <a:cubicBezTo>
                      <a:pt x="9699" y="11830"/>
                      <a:pt x="9860" y="11831"/>
                      <a:pt x="10023" y="11834"/>
                    </a:cubicBezTo>
                    <a:cubicBezTo>
                      <a:pt x="9658" y="7904"/>
                      <a:pt x="11272" y="3875"/>
                      <a:pt x="14501" y="773"/>
                    </a:cubicBezTo>
                    <a:cubicBezTo>
                      <a:pt x="14136" y="703"/>
                      <a:pt x="13813" y="506"/>
                      <a:pt x="13574" y="282"/>
                    </a:cubicBezTo>
                    <a:cubicBezTo>
                      <a:pt x="11777" y="1784"/>
                      <a:pt x="10318" y="3552"/>
                      <a:pt x="9405" y="5447"/>
                    </a:cubicBezTo>
                    <a:cubicBezTo>
                      <a:pt x="9602" y="3945"/>
                      <a:pt x="10107" y="2500"/>
                      <a:pt x="10907" y="1124"/>
                    </a:cubicBezTo>
                    <a:cubicBezTo>
                      <a:pt x="10219" y="1124"/>
                      <a:pt x="9574" y="1082"/>
                      <a:pt x="8886" y="1026"/>
                    </a:cubicBezTo>
                    <a:cubicBezTo>
                      <a:pt x="8268" y="2500"/>
                      <a:pt x="7931" y="4044"/>
                      <a:pt x="7959" y="5574"/>
                    </a:cubicBezTo>
                    <a:cubicBezTo>
                      <a:pt x="7426" y="3693"/>
                      <a:pt x="6443" y="1924"/>
                      <a:pt x="5124" y="296"/>
                    </a:cubicBezTo>
                    <a:cubicBezTo>
                      <a:pt x="4829" y="380"/>
                      <a:pt x="4478" y="492"/>
                      <a:pt x="4183" y="576"/>
                    </a:cubicBezTo>
                    <a:cubicBezTo>
                      <a:pt x="5362" y="1868"/>
                      <a:pt x="6162" y="3342"/>
                      <a:pt x="6654" y="4872"/>
                    </a:cubicBezTo>
                    <a:cubicBezTo>
                      <a:pt x="4969" y="2893"/>
                      <a:pt x="2653" y="1222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0"/>
              <p:cNvSpPr/>
              <p:nvPr/>
            </p:nvSpPr>
            <p:spPr>
              <a:xfrm>
                <a:off x="2797700" y="1466275"/>
                <a:ext cx="539425" cy="360200"/>
              </a:xfrm>
              <a:custGeom>
                <a:avLst/>
                <a:gdLst/>
                <a:ahLst/>
                <a:cxnLst/>
                <a:rect l="l" t="t" r="r" b="b"/>
                <a:pathLst>
                  <a:path w="21577" h="14408" extrusionOk="0">
                    <a:moveTo>
                      <a:pt x="10385" y="1"/>
                    </a:moveTo>
                    <a:cubicBezTo>
                      <a:pt x="10198" y="1"/>
                      <a:pt x="10011" y="16"/>
                      <a:pt x="9827" y="47"/>
                    </a:cubicBezTo>
                    <a:cubicBezTo>
                      <a:pt x="8395" y="272"/>
                      <a:pt x="7090" y="1170"/>
                      <a:pt x="6332" y="2391"/>
                    </a:cubicBezTo>
                    <a:cubicBezTo>
                      <a:pt x="6159" y="2326"/>
                      <a:pt x="5980" y="2293"/>
                      <a:pt x="5801" y="2293"/>
                    </a:cubicBezTo>
                    <a:cubicBezTo>
                      <a:pt x="5557" y="2293"/>
                      <a:pt x="5315" y="2354"/>
                      <a:pt x="5096" y="2475"/>
                    </a:cubicBezTo>
                    <a:cubicBezTo>
                      <a:pt x="4731" y="2686"/>
                      <a:pt x="4465" y="3093"/>
                      <a:pt x="4395" y="3514"/>
                    </a:cubicBezTo>
                    <a:cubicBezTo>
                      <a:pt x="4176" y="3476"/>
                      <a:pt x="3954" y="3458"/>
                      <a:pt x="3733" y="3458"/>
                    </a:cubicBezTo>
                    <a:cubicBezTo>
                      <a:pt x="2801" y="3458"/>
                      <a:pt x="1869" y="3786"/>
                      <a:pt x="1166" y="4399"/>
                    </a:cubicBezTo>
                    <a:cubicBezTo>
                      <a:pt x="478" y="5002"/>
                      <a:pt x="43" y="5886"/>
                      <a:pt x="15" y="6799"/>
                    </a:cubicBezTo>
                    <a:cubicBezTo>
                      <a:pt x="1" y="7038"/>
                      <a:pt x="15" y="7290"/>
                      <a:pt x="71" y="7515"/>
                    </a:cubicBezTo>
                    <a:cubicBezTo>
                      <a:pt x="282" y="8652"/>
                      <a:pt x="1208" y="9592"/>
                      <a:pt x="2331" y="9817"/>
                    </a:cubicBezTo>
                    <a:cubicBezTo>
                      <a:pt x="1854" y="10028"/>
                      <a:pt x="1629" y="10673"/>
                      <a:pt x="1896" y="11136"/>
                    </a:cubicBezTo>
                    <a:cubicBezTo>
                      <a:pt x="2068" y="11443"/>
                      <a:pt x="2475" y="11638"/>
                      <a:pt x="2850" y="11638"/>
                    </a:cubicBezTo>
                    <a:cubicBezTo>
                      <a:pt x="3025" y="11638"/>
                      <a:pt x="3194" y="11595"/>
                      <a:pt x="3328" y="11501"/>
                    </a:cubicBezTo>
                    <a:lnTo>
                      <a:pt x="3328" y="11501"/>
                    </a:lnTo>
                    <a:cubicBezTo>
                      <a:pt x="3117" y="12203"/>
                      <a:pt x="3454" y="12989"/>
                      <a:pt x="4016" y="13467"/>
                    </a:cubicBezTo>
                    <a:cubicBezTo>
                      <a:pt x="4538" y="13911"/>
                      <a:pt x="5230" y="14087"/>
                      <a:pt x="5911" y="14087"/>
                    </a:cubicBezTo>
                    <a:cubicBezTo>
                      <a:pt x="5963" y="14087"/>
                      <a:pt x="6014" y="14086"/>
                      <a:pt x="6065" y="14084"/>
                    </a:cubicBezTo>
                    <a:cubicBezTo>
                      <a:pt x="6809" y="14042"/>
                      <a:pt x="7525" y="13846"/>
                      <a:pt x="8227" y="13621"/>
                    </a:cubicBezTo>
                    <a:cubicBezTo>
                      <a:pt x="8418" y="13798"/>
                      <a:pt x="8681" y="13890"/>
                      <a:pt x="8941" y="13890"/>
                    </a:cubicBezTo>
                    <a:cubicBezTo>
                      <a:pt x="9197" y="13890"/>
                      <a:pt x="9450" y="13802"/>
                      <a:pt x="9630" y="13621"/>
                    </a:cubicBezTo>
                    <a:cubicBezTo>
                      <a:pt x="10091" y="14119"/>
                      <a:pt x="10784" y="14407"/>
                      <a:pt x="11473" y="14407"/>
                    </a:cubicBezTo>
                    <a:cubicBezTo>
                      <a:pt x="11561" y="14407"/>
                      <a:pt x="11649" y="14403"/>
                      <a:pt x="11736" y="14393"/>
                    </a:cubicBezTo>
                    <a:cubicBezTo>
                      <a:pt x="12508" y="14309"/>
                      <a:pt x="13224" y="13832"/>
                      <a:pt x="13617" y="13172"/>
                    </a:cubicBezTo>
                    <a:cubicBezTo>
                      <a:pt x="13957" y="13488"/>
                      <a:pt x="14443" y="13736"/>
                      <a:pt x="14913" y="13736"/>
                    </a:cubicBezTo>
                    <a:cubicBezTo>
                      <a:pt x="15006" y="13736"/>
                      <a:pt x="15099" y="13726"/>
                      <a:pt x="15189" y="13705"/>
                    </a:cubicBezTo>
                    <a:cubicBezTo>
                      <a:pt x="15737" y="13565"/>
                      <a:pt x="16228" y="13256"/>
                      <a:pt x="16439" y="12723"/>
                    </a:cubicBezTo>
                    <a:cubicBezTo>
                      <a:pt x="16825" y="12815"/>
                      <a:pt x="17241" y="12870"/>
                      <a:pt x="17651" y="12870"/>
                    </a:cubicBezTo>
                    <a:cubicBezTo>
                      <a:pt x="17868" y="12870"/>
                      <a:pt x="18083" y="12855"/>
                      <a:pt x="18292" y="12821"/>
                    </a:cubicBezTo>
                    <a:cubicBezTo>
                      <a:pt x="18909" y="12709"/>
                      <a:pt x="19513" y="12414"/>
                      <a:pt x="19906" y="11937"/>
                    </a:cubicBezTo>
                    <a:cubicBezTo>
                      <a:pt x="20313" y="11445"/>
                      <a:pt x="20580" y="10743"/>
                      <a:pt x="20397" y="10154"/>
                    </a:cubicBezTo>
                    <a:cubicBezTo>
                      <a:pt x="20790" y="10126"/>
                      <a:pt x="21141" y="9845"/>
                      <a:pt x="21225" y="9480"/>
                    </a:cubicBezTo>
                    <a:cubicBezTo>
                      <a:pt x="21310" y="9115"/>
                      <a:pt x="21169" y="8680"/>
                      <a:pt x="20888" y="8469"/>
                    </a:cubicBezTo>
                    <a:cubicBezTo>
                      <a:pt x="21366" y="8090"/>
                      <a:pt x="21576" y="7431"/>
                      <a:pt x="21394" y="6855"/>
                    </a:cubicBezTo>
                    <a:cubicBezTo>
                      <a:pt x="21310" y="6518"/>
                      <a:pt x="21085" y="6209"/>
                      <a:pt x="20804" y="6013"/>
                    </a:cubicBezTo>
                    <a:cubicBezTo>
                      <a:pt x="20608" y="5858"/>
                      <a:pt x="20369" y="5760"/>
                      <a:pt x="20116" y="5746"/>
                    </a:cubicBezTo>
                    <a:cubicBezTo>
                      <a:pt x="20299" y="4455"/>
                      <a:pt x="19695" y="3107"/>
                      <a:pt x="18642" y="2377"/>
                    </a:cubicBezTo>
                    <a:cubicBezTo>
                      <a:pt x="18020" y="1929"/>
                      <a:pt x="17240" y="1692"/>
                      <a:pt x="16472" y="1692"/>
                    </a:cubicBezTo>
                    <a:cubicBezTo>
                      <a:pt x="15941" y="1692"/>
                      <a:pt x="15415" y="1805"/>
                      <a:pt x="14951" y="2040"/>
                    </a:cubicBezTo>
                    <a:cubicBezTo>
                      <a:pt x="14768" y="1774"/>
                      <a:pt x="14412" y="1641"/>
                      <a:pt x="14062" y="1641"/>
                    </a:cubicBezTo>
                    <a:cubicBezTo>
                      <a:pt x="13822" y="1641"/>
                      <a:pt x="13584" y="1704"/>
                      <a:pt x="13407" y="1830"/>
                    </a:cubicBezTo>
                    <a:cubicBezTo>
                      <a:pt x="12918" y="681"/>
                      <a:pt x="11643" y="1"/>
                      <a:pt x="103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0"/>
              <p:cNvSpPr/>
              <p:nvPr/>
            </p:nvSpPr>
            <p:spPr>
              <a:xfrm>
                <a:off x="2797700" y="1618350"/>
                <a:ext cx="53977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21591" h="8325" extrusionOk="0">
                    <a:moveTo>
                      <a:pt x="20818" y="0"/>
                    </a:moveTo>
                    <a:cubicBezTo>
                      <a:pt x="21001" y="295"/>
                      <a:pt x="21029" y="674"/>
                      <a:pt x="20945" y="1011"/>
                    </a:cubicBezTo>
                    <a:cubicBezTo>
                      <a:pt x="20818" y="1446"/>
                      <a:pt x="20481" y="1839"/>
                      <a:pt x="20102" y="2106"/>
                    </a:cubicBezTo>
                    <a:cubicBezTo>
                      <a:pt x="19737" y="2358"/>
                      <a:pt x="19316" y="2639"/>
                      <a:pt x="18867" y="2822"/>
                    </a:cubicBezTo>
                    <a:cubicBezTo>
                      <a:pt x="19400" y="3060"/>
                      <a:pt x="19639" y="3748"/>
                      <a:pt x="19457" y="4295"/>
                    </a:cubicBezTo>
                    <a:cubicBezTo>
                      <a:pt x="19260" y="4843"/>
                      <a:pt x="18713" y="5222"/>
                      <a:pt x="18137" y="5292"/>
                    </a:cubicBezTo>
                    <a:cubicBezTo>
                      <a:pt x="18059" y="5302"/>
                      <a:pt x="17982" y="5306"/>
                      <a:pt x="17905" y="5306"/>
                    </a:cubicBezTo>
                    <a:cubicBezTo>
                      <a:pt x="17412" y="5306"/>
                      <a:pt x="16939" y="5117"/>
                      <a:pt x="16551" y="4801"/>
                    </a:cubicBezTo>
                    <a:cubicBezTo>
                      <a:pt x="16312" y="5362"/>
                      <a:pt x="15751" y="5769"/>
                      <a:pt x="15147" y="5826"/>
                    </a:cubicBezTo>
                    <a:cubicBezTo>
                      <a:pt x="15103" y="5829"/>
                      <a:pt x="15059" y="5830"/>
                      <a:pt x="15015" y="5830"/>
                    </a:cubicBezTo>
                    <a:cubicBezTo>
                      <a:pt x="14474" y="5830"/>
                      <a:pt x="13971" y="5591"/>
                      <a:pt x="13659" y="5124"/>
                    </a:cubicBezTo>
                    <a:cubicBezTo>
                      <a:pt x="13308" y="5994"/>
                      <a:pt x="12438" y="6640"/>
                      <a:pt x="11483" y="6738"/>
                    </a:cubicBezTo>
                    <a:cubicBezTo>
                      <a:pt x="11418" y="6744"/>
                      <a:pt x="11352" y="6747"/>
                      <a:pt x="11286" y="6747"/>
                    </a:cubicBezTo>
                    <a:cubicBezTo>
                      <a:pt x="10403" y="6747"/>
                      <a:pt x="9483" y="6233"/>
                      <a:pt x="9013" y="5489"/>
                    </a:cubicBezTo>
                    <a:cubicBezTo>
                      <a:pt x="8433" y="6257"/>
                      <a:pt x="7485" y="6717"/>
                      <a:pt x="6538" y="6717"/>
                    </a:cubicBezTo>
                    <a:cubicBezTo>
                      <a:pt x="6361" y="6717"/>
                      <a:pt x="6184" y="6701"/>
                      <a:pt x="6009" y="6668"/>
                    </a:cubicBezTo>
                    <a:cubicBezTo>
                      <a:pt x="5630" y="6598"/>
                      <a:pt x="5237" y="6429"/>
                      <a:pt x="5012" y="6106"/>
                    </a:cubicBezTo>
                    <a:cubicBezTo>
                      <a:pt x="4844" y="5840"/>
                      <a:pt x="4788" y="5503"/>
                      <a:pt x="4816" y="5194"/>
                    </a:cubicBezTo>
                    <a:cubicBezTo>
                      <a:pt x="4858" y="4871"/>
                      <a:pt x="4942" y="4562"/>
                      <a:pt x="5054" y="4253"/>
                    </a:cubicBezTo>
                    <a:lnTo>
                      <a:pt x="5054" y="4253"/>
                    </a:lnTo>
                    <a:cubicBezTo>
                      <a:pt x="4953" y="4288"/>
                      <a:pt x="4847" y="4305"/>
                      <a:pt x="4741" y="4305"/>
                    </a:cubicBezTo>
                    <a:cubicBezTo>
                      <a:pt x="4420" y="4305"/>
                      <a:pt x="4100" y="4152"/>
                      <a:pt x="3931" y="3888"/>
                    </a:cubicBezTo>
                    <a:cubicBezTo>
                      <a:pt x="3679" y="3537"/>
                      <a:pt x="3693" y="2962"/>
                      <a:pt x="3973" y="2639"/>
                    </a:cubicBezTo>
                    <a:lnTo>
                      <a:pt x="3973" y="2639"/>
                    </a:lnTo>
                    <a:cubicBezTo>
                      <a:pt x="3712" y="2706"/>
                      <a:pt x="3442" y="2739"/>
                      <a:pt x="3171" y="2739"/>
                    </a:cubicBezTo>
                    <a:cubicBezTo>
                      <a:pt x="2480" y="2739"/>
                      <a:pt x="1783" y="2527"/>
                      <a:pt x="1208" y="2134"/>
                    </a:cubicBezTo>
                    <a:cubicBezTo>
                      <a:pt x="703" y="1783"/>
                      <a:pt x="282" y="1277"/>
                      <a:pt x="15" y="716"/>
                    </a:cubicBezTo>
                    <a:lnTo>
                      <a:pt x="15" y="716"/>
                    </a:lnTo>
                    <a:cubicBezTo>
                      <a:pt x="1" y="955"/>
                      <a:pt x="15" y="1207"/>
                      <a:pt x="71" y="1432"/>
                    </a:cubicBezTo>
                    <a:cubicBezTo>
                      <a:pt x="282" y="2569"/>
                      <a:pt x="1208" y="3509"/>
                      <a:pt x="2331" y="3734"/>
                    </a:cubicBezTo>
                    <a:cubicBezTo>
                      <a:pt x="1854" y="3945"/>
                      <a:pt x="1629" y="4590"/>
                      <a:pt x="1896" y="5053"/>
                    </a:cubicBezTo>
                    <a:cubicBezTo>
                      <a:pt x="2068" y="5360"/>
                      <a:pt x="2475" y="5555"/>
                      <a:pt x="2850" y="5555"/>
                    </a:cubicBezTo>
                    <a:cubicBezTo>
                      <a:pt x="3025" y="5555"/>
                      <a:pt x="3194" y="5512"/>
                      <a:pt x="3328" y="5418"/>
                    </a:cubicBezTo>
                    <a:lnTo>
                      <a:pt x="3328" y="5418"/>
                    </a:lnTo>
                    <a:cubicBezTo>
                      <a:pt x="3117" y="6120"/>
                      <a:pt x="3454" y="6906"/>
                      <a:pt x="4016" y="7384"/>
                    </a:cubicBezTo>
                    <a:cubicBezTo>
                      <a:pt x="4538" y="7828"/>
                      <a:pt x="5230" y="8004"/>
                      <a:pt x="5911" y="8004"/>
                    </a:cubicBezTo>
                    <a:cubicBezTo>
                      <a:pt x="5963" y="8004"/>
                      <a:pt x="6014" y="8003"/>
                      <a:pt x="6065" y="8001"/>
                    </a:cubicBezTo>
                    <a:cubicBezTo>
                      <a:pt x="6809" y="7959"/>
                      <a:pt x="7525" y="7763"/>
                      <a:pt x="8227" y="7538"/>
                    </a:cubicBezTo>
                    <a:cubicBezTo>
                      <a:pt x="8418" y="7715"/>
                      <a:pt x="8681" y="7807"/>
                      <a:pt x="8941" y="7807"/>
                    </a:cubicBezTo>
                    <a:cubicBezTo>
                      <a:pt x="9197" y="7807"/>
                      <a:pt x="9450" y="7719"/>
                      <a:pt x="9630" y="7538"/>
                    </a:cubicBezTo>
                    <a:cubicBezTo>
                      <a:pt x="10091" y="8036"/>
                      <a:pt x="10784" y="8324"/>
                      <a:pt x="11473" y="8324"/>
                    </a:cubicBezTo>
                    <a:cubicBezTo>
                      <a:pt x="11561" y="8324"/>
                      <a:pt x="11649" y="8320"/>
                      <a:pt x="11736" y="8310"/>
                    </a:cubicBezTo>
                    <a:cubicBezTo>
                      <a:pt x="12508" y="8226"/>
                      <a:pt x="13224" y="7749"/>
                      <a:pt x="13617" y="7089"/>
                    </a:cubicBezTo>
                    <a:cubicBezTo>
                      <a:pt x="13957" y="7405"/>
                      <a:pt x="14443" y="7653"/>
                      <a:pt x="14913" y="7653"/>
                    </a:cubicBezTo>
                    <a:cubicBezTo>
                      <a:pt x="15006" y="7653"/>
                      <a:pt x="15099" y="7643"/>
                      <a:pt x="15189" y="7622"/>
                    </a:cubicBezTo>
                    <a:cubicBezTo>
                      <a:pt x="15737" y="7482"/>
                      <a:pt x="16228" y="7173"/>
                      <a:pt x="16439" y="6640"/>
                    </a:cubicBezTo>
                    <a:cubicBezTo>
                      <a:pt x="16825" y="6732"/>
                      <a:pt x="17241" y="6787"/>
                      <a:pt x="17651" y="6787"/>
                    </a:cubicBezTo>
                    <a:cubicBezTo>
                      <a:pt x="17868" y="6787"/>
                      <a:pt x="18083" y="6772"/>
                      <a:pt x="18292" y="6738"/>
                    </a:cubicBezTo>
                    <a:cubicBezTo>
                      <a:pt x="18909" y="6626"/>
                      <a:pt x="19513" y="6331"/>
                      <a:pt x="19906" y="5854"/>
                    </a:cubicBezTo>
                    <a:cubicBezTo>
                      <a:pt x="20313" y="5362"/>
                      <a:pt x="20580" y="4660"/>
                      <a:pt x="20397" y="4071"/>
                    </a:cubicBezTo>
                    <a:cubicBezTo>
                      <a:pt x="20790" y="4043"/>
                      <a:pt x="21141" y="3762"/>
                      <a:pt x="21225" y="3397"/>
                    </a:cubicBezTo>
                    <a:cubicBezTo>
                      <a:pt x="21310" y="3032"/>
                      <a:pt x="21169" y="2597"/>
                      <a:pt x="20902" y="2457"/>
                    </a:cubicBezTo>
                    <a:cubicBezTo>
                      <a:pt x="21380" y="2078"/>
                      <a:pt x="21590" y="1418"/>
                      <a:pt x="21422" y="842"/>
                    </a:cubicBezTo>
                    <a:cubicBezTo>
                      <a:pt x="21324" y="505"/>
                      <a:pt x="21099" y="211"/>
                      <a:pt x="20818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0"/>
              <p:cNvSpPr/>
              <p:nvPr/>
            </p:nvSpPr>
            <p:spPr>
              <a:xfrm>
                <a:off x="2884750" y="1570575"/>
                <a:ext cx="95825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2627" extrusionOk="0">
                    <a:moveTo>
                      <a:pt x="2442" y="1"/>
                    </a:moveTo>
                    <a:cubicBezTo>
                      <a:pt x="2018" y="1"/>
                      <a:pt x="1574" y="98"/>
                      <a:pt x="1179" y="283"/>
                    </a:cubicBezTo>
                    <a:cubicBezTo>
                      <a:pt x="772" y="493"/>
                      <a:pt x="393" y="844"/>
                      <a:pt x="211" y="1293"/>
                    </a:cubicBezTo>
                    <a:cubicBezTo>
                      <a:pt x="28" y="1714"/>
                      <a:pt x="0" y="2220"/>
                      <a:pt x="211" y="2627"/>
                    </a:cubicBezTo>
                    <a:cubicBezTo>
                      <a:pt x="169" y="2192"/>
                      <a:pt x="267" y="1771"/>
                      <a:pt x="491" y="1406"/>
                    </a:cubicBezTo>
                    <a:cubicBezTo>
                      <a:pt x="702" y="1055"/>
                      <a:pt x="1025" y="802"/>
                      <a:pt x="1376" y="620"/>
                    </a:cubicBezTo>
                    <a:cubicBezTo>
                      <a:pt x="1727" y="451"/>
                      <a:pt x="2120" y="339"/>
                      <a:pt x="2541" y="311"/>
                    </a:cubicBezTo>
                    <a:cubicBezTo>
                      <a:pt x="2660" y="298"/>
                      <a:pt x="2783" y="293"/>
                      <a:pt x="2908" y="293"/>
                    </a:cubicBezTo>
                    <a:cubicBezTo>
                      <a:pt x="3210" y="293"/>
                      <a:pt x="3525" y="323"/>
                      <a:pt x="3832" y="353"/>
                    </a:cubicBezTo>
                    <a:cubicBezTo>
                      <a:pt x="3425" y="142"/>
                      <a:pt x="2990" y="30"/>
                      <a:pt x="2527" y="2"/>
                    </a:cubicBezTo>
                    <a:cubicBezTo>
                      <a:pt x="2499" y="1"/>
                      <a:pt x="2470" y="1"/>
                      <a:pt x="2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0"/>
              <p:cNvSpPr/>
              <p:nvPr/>
            </p:nvSpPr>
            <p:spPr>
              <a:xfrm>
                <a:off x="3158475" y="1663950"/>
                <a:ext cx="66350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28" extrusionOk="0">
                    <a:moveTo>
                      <a:pt x="2527" y="1"/>
                    </a:moveTo>
                    <a:lnTo>
                      <a:pt x="2527" y="1"/>
                    </a:lnTo>
                    <a:cubicBezTo>
                      <a:pt x="2541" y="296"/>
                      <a:pt x="2443" y="562"/>
                      <a:pt x="2274" y="787"/>
                    </a:cubicBezTo>
                    <a:cubicBezTo>
                      <a:pt x="2106" y="998"/>
                      <a:pt x="1881" y="1152"/>
                      <a:pt x="1643" y="1264"/>
                    </a:cubicBezTo>
                    <a:cubicBezTo>
                      <a:pt x="1390" y="1363"/>
                      <a:pt x="1123" y="1405"/>
                      <a:pt x="842" y="1405"/>
                    </a:cubicBezTo>
                    <a:cubicBezTo>
                      <a:pt x="590" y="1405"/>
                      <a:pt x="281" y="1348"/>
                      <a:pt x="0" y="1292"/>
                    </a:cubicBezTo>
                    <a:lnTo>
                      <a:pt x="0" y="1292"/>
                    </a:lnTo>
                    <a:cubicBezTo>
                      <a:pt x="267" y="1447"/>
                      <a:pt x="548" y="1573"/>
                      <a:pt x="842" y="1615"/>
                    </a:cubicBezTo>
                    <a:cubicBezTo>
                      <a:pt x="926" y="1623"/>
                      <a:pt x="1010" y="1627"/>
                      <a:pt x="1094" y="1627"/>
                    </a:cubicBezTo>
                    <a:cubicBezTo>
                      <a:pt x="1318" y="1627"/>
                      <a:pt x="1540" y="1595"/>
                      <a:pt x="1755" y="1503"/>
                    </a:cubicBezTo>
                    <a:cubicBezTo>
                      <a:pt x="2064" y="1377"/>
                      <a:pt x="2316" y="1166"/>
                      <a:pt x="2457" y="885"/>
                    </a:cubicBezTo>
                    <a:cubicBezTo>
                      <a:pt x="2597" y="604"/>
                      <a:pt x="2653" y="282"/>
                      <a:pt x="2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0"/>
              <p:cNvSpPr/>
              <p:nvPr/>
            </p:nvSpPr>
            <p:spPr>
              <a:xfrm>
                <a:off x="3121975" y="1546875"/>
                <a:ext cx="12530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2130" extrusionOk="0">
                    <a:moveTo>
                      <a:pt x="1500" y="0"/>
                    </a:moveTo>
                    <a:cubicBezTo>
                      <a:pt x="1320" y="0"/>
                      <a:pt x="1142" y="26"/>
                      <a:pt x="969" y="80"/>
                    </a:cubicBezTo>
                    <a:cubicBezTo>
                      <a:pt x="562" y="206"/>
                      <a:pt x="211" y="445"/>
                      <a:pt x="0" y="781"/>
                    </a:cubicBezTo>
                    <a:cubicBezTo>
                      <a:pt x="323" y="557"/>
                      <a:pt x="688" y="417"/>
                      <a:pt x="1039" y="360"/>
                    </a:cubicBezTo>
                    <a:cubicBezTo>
                      <a:pt x="1139" y="344"/>
                      <a:pt x="1241" y="336"/>
                      <a:pt x="1342" y="336"/>
                    </a:cubicBezTo>
                    <a:cubicBezTo>
                      <a:pt x="1595" y="336"/>
                      <a:pt x="1847" y="386"/>
                      <a:pt x="2078" y="487"/>
                    </a:cubicBezTo>
                    <a:cubicBezTo>
                      <a:pt x="2387" y="613"/>
                      <a:pt x="2696" y="838"/>
                      <a:pt x="2906" y="1118"/>
                    </a:cubicBezTo>
                    <a:cubicBezTo>
                      <a:pt x="3131" y="1399"/>
                      <a:pt x="3285" y="1750"/>
                      <a:pt x="3369" y="2129"/>
                    </a:cubicBezTo>
                    <a:cubicBezTo>
                      <a:pt x="3468" y="1750"/>
                      <a:pt x="3369" y="1315"/>
                      <a:pt x="3159" y="964"/>
                    </a:cubicBezTo>
                    <a:cubicBezTo>
                      <a:pt x="3159" y="964"/>
                      <a:pt x="3159" y="936"/>
                      <a:pt x="3145" y="936"/>
                    </a:cubicBezTo>
                    <a:cubicBezTo>
                      <a:pt x="3380" y="738"/>
                      <a:pt x="3691" y="606"/>
                      <a:pt x="3992" y="606"/>
                    </a:cubicBezTo>
                    <a:cubicBezTo>
                      <a:pt x="4033" y="606"/>
                      <a:pt x="4073" y="608"/>
                      <a:pt x="4113" y="613"/>
                    </a:cubicBezTo>
                    <a:cubicBezTo>
                      <a:pt x="4478" y="655"/>
                      <a:pt x="4815" y="922"/>
                      <a:pt x="5012" y="1245"/>
                    </a:cubicBezTo>
                    <a:cubicBezTo>
                      <a:pt x="4927" y="796"/>
                      <a:pt x="4548" y="417"/>
                      <a:pt x="4113" y="304"/>
                    </a:cubicBezTo>
                    <a:cubicBezTo>
                      <a:pt x="4030" y="284"/>
                      <a:pt x="3944" y="275"/>
                      <a:pt x="3857" y="275"/>
                    </a:cubicBezTo>
                    <a:cubicBezTo>
                      <a:pt x="3515" y="275"/>
                      <a:pt x="3158" y="420"/>
                      <a:pt x="2934" y="655"/>
                    </a:cubicBezTo>
                    <a:cubicBezTo>
                      <a:pt x="2752" y="431"/>
                      <a:pt x="2499" y="262"/>
                      <a:pt x="2218" y="136"/>
                    </a:cubicBezTo>
                    <a:cubicBezTo>
                      <a:pt x="1984" y="47"/>
                      <a:pt x="1741" y="0"/>
                      <a:pt x="1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0"/>
              <p:cNvSpPr/>
              <p:nvPr/>
            </p:nvSpPr>
            <p:spPr>
              <a:xfrm>
                <a:off x="2987225" y="1584850"/>
                <a:ext cx="114075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000" extrusionOk="0">
                    <a:moveTo>
                      <a:pt x="3193" y="0"/>
                    </a:moveTo>
                    <a:cubicBezTo>
                      <a:pt x="2967" y="0"/>
                      <a:pt x="2740" y="43"/>
                      <a:pt x="2527" y="133"/>
                    </a:cubicBezTo>
                    <a:cubicBezTo>
                      <a:pt x="2274" y="245"/>
                      <a:pt x="2049" y="414"/>
                      <a:pt x="1867" y="624"/>
                    </a:cubicBezTo>
                    <a:cubicBezTo>
                      <a:pt x="1648" y="427"/>
                      <a:pt x="1334" y="298"/>
                      <a:pt x="1033" y="298"/>
                    </a:cubicBezTo>
                    <a:cubicBezTo>
                      <a:pt x="949" y="298"/>
                      <a:pt x="866" y="308"/>
                      <a:pt x="786" y="329"/>
                    </a:cubicBezTo>
                    <a:cubicBezTo>
                      <a:pt x="379" y="442"/>
                      <a:pt x="70" y="807"/>
                      <a:pt x="0" y="1214"/>
                    </a:cubicBezTo>
                    <a:cubicBezTo>
                      <a:pt x="154" y="905"/>
                      <a:pt x="463" y="666"/>
                      <a:pt x="800" y="610"/>
                    </a:cubicBezTo>
                    <a:cubicBezTo>
                      <a:pt x="835" y="607"/>
                      <a:pt x="870" y="605"/>
                      <a:pt x="905" y="605"/>
                    </a:cubicBezTo>
                    <a:cubicBezTo>
                      <a:pt x="1183" y="605"/>
                      <a:pt x="1474" y="704"/>
                      <a:pt x="1699" y="891"/>
                    </a:cubicBezTo>
                    <a:cubicBezTo>
                      <a:pt x="1670" y="891"/>
                      <a:pt x="1670" y="919"/>
                      <a:pt x="1670" y="919"/>
                    </a:cubicBezTo>
                    <a:cubicBezTo>
                      <a:pt x="1488" y="1242"/>
                      <a:pt x="1418" y="1649"/>
                      <a:pt x="1502" y="2000"/>
                    </a:cubicBezTo>
                    <a:cubicBezTo>
                      <a:pt x="1558" y="1649"/>
                      <a:pt x="1713" y="1326"/>
                      <a:pt x="1909" y="1073"/>
                    </a:cubicBezTo>
                    <a:cubicBezTo>
                      <a:pt x="2120" y="807"/>
                      <a:pt x="2358" y="596"/>
                      <a:pt x="2667" y="470"/>
                    </a:cubicBezTo>
                    <a:cubicBezTo>
                      <a:pt x="2887" y="386"/>
                      <a:pt x="3114" y="341"/>
                      <a:pt x="3355" y="341"/>
                    </a:cubicBezTo>
                    <a:cubicBezTo>
                      <a:pt x="3437" y="341"/>
                      <a:pt x="3522" y="347"/>
                      <a:pt x="3608" y="357"/>
                    </a:cubicBezTo>
                    <a:cubicBezTo>
                      <a:pt x="3930" y="385"/>
                      <a:pt x="4253" y="498"/>
                      <a:pt x="4562" y="708"/>
                    </a:cubicBezTo>
                    <a:cubicBezTo>
                      <a:pt x="4366" y="385"/>
                      <a:pt x="4029" y="175"/>
                      <a:pt x="3664" y="63"/>
                    </a:cubicBezTo>
                    <a:cubicBezTo>
                      <a:pt x="3512" y="22"/>
                      <a:pt x="3353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0"/>
              <p:cNvSpPr/>
              <p:nvPr/>
            </p:nvSpPr>
            <p:spPr>
              <a:xfrm>
                <a:off x="3912625" y="2012075"/>
                <a:ext cx="549225" cy="843375"/>
              </a:xfrm>
              <a:custGeom>
                <a:avLst/>
                <a:gdLst/>
                <a:ahLst/>
                <a:cxnLst/>
                <a:rect l="l" t="t" r="r" b="b"/>
                <a:pathLst>
                  <a:path w="21969" h="33735" extrusionOk="0">
                    <a:moveTo>
                      <a:pt x="8690" y="1"/>
                    </a:moveTo>
                    <a:lnTo>
                      <a:pt x="8605" y="338"/>
                    </a:lnTo>
                    <a:cubicBezTo>
                      <a:pt x="3496" y="1320"/>
                      <a:pt x="843" y="7679"/>
                      <a:pt x="548" y="12410"/>
                    </a:cubicBezTo>
                    <a:cubicBezTo>
                      <a:pt x="408" y="14768"/>
                      <a:pt x="1109" y="17155"/>
                      <a:pt x="1348" y="19513"/>
                    </a:cubicBezTo>
                    <a:cubicBezTo>
                      <a:pt x="1460" y="20524"/>
                      <a:pt x="1460" y="21492"/>
                      <a:pt x="1376" y="22419"/>
                    </a:cubicBezTo>
                    <a:cubicBezTo>
                      <a:pt x="1236" y="24019"/>
                      <a:pt x="843" y="25549"/>
                      <a:pt x="365" y="27163"/>
                    </a:cubicBezTo>
                    <a:cubicBezTo>
                      <a:pt x="0" y="28356"/>
                      <a:pt x="0" y="29508"/>
                      <a:pt x="295" y="30518"/>
                    </a:cubicBezTo>
                    <a:lnTo>
                      <a:pt x="85" y="31318"/>
                    </a:lnTo>
                    <a:lnTo>
                      <a:pt x="1685" y="32582"/>
                    </a:lnTo>
                    <a:cubicBezTo>
                      <a:pt x="1727" y="32624"/>
                      <a:pt x="1755" y="32638"/>
                      <a:pt x="1797" y="32680"/>
                    </a:cubicBezTo>
                    <a:lnTo>
                      <a:pt x="1825" y="32694"/>
                    </a:lnTo>
                    <a:cubicBezTo>
                      <a:pt x="2429" y="33129"/>
                      <a:pt x="3173" y="33466"/>
                      <a:pt x="4085" y="33620"/>
                    </a:cubicBezTo>
                    <a:cubicBezTo>
                      <a:pt x="4521" y="33698"/>
                      <a:pt x="4957" y="33734"/>
                      <a:pt x="5390" y="33734"/>
                    </a:cubicBezTo>
                    <a:cubicBezTo>
                      <a:pt x="9209" y="33734"/>
                      <a:pt x="12854" y="30903"/>
                      <a:pt x="15287" y="28230"/>
                    </a:cubicBezTo>
                    <a:cubicBezTo>
                      <a:pt x="18052" y="25184"/>
                      <a:pt x="20298" y="21366"/>
                      <a:pt x="21323" y="17337"/>
                    </a:cubicBezTo>
                    <a:cubicBezTo>
                      <a:pt x="21800" y="15456"/>
                      <a:pt x="21969" y="13533"/>
                      <a:pt x="21702" y="11638"/>
                    </a:cubicBezTo>
                    <a:cubicBezTo>
                      <a:pt x="21379" y="8999"/>
                      <a:pt x="20228" y="6416"/>
                      <a:pt x="18052" y="4100"/>
                    </a:cubicBezTo>
                    <a:cubicBezTo>
                      <a:pt x="16228" y="2163"/>
                      <a:pt x="13729" y="619"/>
                      <a:pt x="11062" y="282"/>
                    </a:cubicBezTo>
                    <a:lnTo>
                      <a:pt x="9209" y="57"/>
                    </a:lnTo>
                    <a:lnTo>
                      <a:pt x="9195" y="57"/>
                    </a:lnTo>
                    <a:lnTo>
                      <a:pt x="86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3863850" y="2012050"/>
                <a:ext cx="536950" cy="808525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32341" extrusionOk="0">
                    <a:moveTo>
                      <a:pt x="9983" y="1"/>
                    </a:moveTo>
                    <a:cubicBezTo>
                      <a:pt x="4169" y="1"/>
                      <a:pt x="1163" y="6831"/>
                      <a:pt x="871" y="11793"/>
                    </a:cubicBezTo>
                    <a:cubicBezTo>
                      <a:pt x="730" y="14081"/>
                      <a:pt x="1404" y="16370"/>
                      <a:pt x="1657" y="18658"/>
                    </a:cubicBezTo>
                    <a:cubicBezTo>
                      <a:pt x="1727" y="19275"/>
                      <a:pt x="1741" y="19851"/>
                      <a:pt x="1727" y="20440"/>
                    </a:cubicBezTo>
                    <a:cubicBezTo>
                      <a:pt x="1685" y="22364"/>
                      <a:pt x="1264" y="24146"/>
                      <a:pt x="688" y="26055"/>
                    </a:cubicBezTo>
                    <a:cubicBezTo>
                      <a:pt x="0" y="28161"/>
                      <a:pt x="492" y="30182"/>
                      <a:pt x="2036" y="31319"/>
                    </a:cubicBezTo>
                    <a:cubicBezTo>
                      <a:pt x="2625" y="31769"/>
                      <a:pt x="3355" y="32077"/>
                      <a:pt x="4254" y="32232"/>
                    </a:cubicBezTo>
                    <a:cubicBezTo>
                      <a:pt x="4673" y="32306"/>
                      <a:pt x="5092" y="32341"/>
                      <a:pt x="5509" y="32341"/>
                    </a:cubicBezTo>
                    <a:cubicBezTo>
                      <a:pt x="9205" y="32341"/>
                      <a:pt x="12729" y="29599"/>
                      <a:pt x="15062" y="27038"/>
                    </a:cubicBezTo>
                    <a:cubicBezTo>
                      <a:pt x="17743" y="24090"/>
                      <a:pt x="19905" y="20412"/>
                      <a:pt x="20902" y="16510"/>
                    </a:cubicBezTo>
                    <a:cubicBezTo>
                      <a:pt x="21309" y="14896"/>
                      <a:pt x="21477" y="13253"/>
                      <a:pt x="21337" y="11625"/>
                    </a:cubicBezTo>
                    <a:cubicBezTo>
                      <a:pt x="21112" y="8860"/>
                      <a:pt x="20017" y="6164"/>
                      <a:pt x="17757" y="3764"/>
                    </a:cubicBezTo>
                    <a:cubicBezTo>
                      <a:pt x="16045" y="1939"/>
                      <a:pt x="13687" y="479"/>
                      <a:pt x="11202" y="86"/>
                    </a:cubicBezTo>
                    <a:lnTo>
                      <a:pt x="11188" y="86"/>
                    </a:lnTo>
                    <a:lnTo>
                      <a:pt x="10669" y="44"/>
                    </a:lnTo>
                    <a:cubicBezTo>
                      <a:pt x="10486" y="16"/>
                      <a:pt x="10290" y="2"/>
                      <a:pt x="10107" y="2"/>
                    </a:cubicBezTo>
                    <a:cubicBezTo>
                      <a:pt x="10065" y="1"/>
                      <a:pt x="10024" y="1"/>
                      <a:pt x="99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0"/>
              <p:cNvSpPr/>
              <p:nvPr/>
            </p:nvSpPr>
            <p:spPr>
              <a:xfrm>
                <a:off x="3875425" y="2041900"/>
                <a:ext cx="515900" cy="743800"/>
              </a:xfrm>
              <a:custGeom>
                <a:avLst/>
                <a:gdLst/>
                <a:ahLst/>
                <a:cxnLst/>
                <a:rect l="l" t="t" r="r" b="b"/>
                <a:pathLst>
                  <a:path w="20636" h="29752" extrusionOk="0">
                    <a:moveTo>
                      <a:pt x="9611" y="1"/>
                    </a:moveTo>
                    <a:cubicBezTo>
                      <a:pt x="4237" y="1"/>
                      <a:pt x="1402" y="6329"/>
                      <a:pt x="1081" y="10880"/>
                    </a:cubicBezTo>
                    <a:cubicBezTo>
                      <a:pt x="941" y="12986"/>
                      <a:pt x="1559" y="15091"/>
                      <a:pt x="1769" y="17183"/>
                    </a:cubicBezTo>
                    <a:cubicBezTo>
                      <a:pt x="1994" y="19583"/>
                      <a:pt x="1545" y="21689"/>
                      <a:pt x="843" y="23977"/>
                    </a:cubicBezTo>
                    <a:cubicBezTo>
                      <a:pt x="0" y="26686"/>
                      <a:pt x="1152" y="29143"/>
                      <a:pt x="4113" y="29662"/>
                    </a:cubicBezTo>
                    <a:cubicBezTo>
                      <a:pt x="4480" y="29722"/>
                      <a:pt x="4846" y="29751"/>
                      <a:pt x="5210" y="29751"/>
                    </a:cubicBezTo>
                    <a:cubicBezTo>
                      <a:pt x="8655" y="29751"/>
                      <a:pt x="11952" y="27193"/>
                      <a:pt x="14136" y="24819"/>
                    </a:cubicBezTo>
                    <a:cubicBezTo>
                      <a:pt x="16621" y="22110"/>
                      <a:pt x="18628" y="18699"/>
                      <a:pt x="19583" y="15105"/>
                    </a:cubicBezTo>
                    <a:cubicBezTo>
                      <a:pt x="20635" y="11105"/>
                      <a:pt x="20074" y="6922"/>
                      <a:pt x="16747" y="3412"/>
                    </a:cubicBezTo>
                    <a:cubicBezTo>
                      <a:pt x="14950" y="1489"/>
                      <a:pt x="12381" y="43"/>
                      <a:pt x="9700" y="1"/>
                    </a:cubicBezTo>
                    <a:cubicBezTo>
                      <a:pt x="9671" y="1"/>
                      <a:pt x="9641" y="1"/>
                      <a:pt x="9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0"/>
              <p:cNvSpPr/>
              <p:nvPr/>
            </p:nvSpPr>
            <p:spPr>
              <a:xfrm>
                <a:off x="4024225" y="2148950"/>
                <a:ext cx="146125" cy="11452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4581" extrusionOk="0">
                    <a:moveTo>
                      <a:pt x="2663" y="0"/>
                    </a:moveTo>
                    <a:cubicBezTo>
                      <a:pt x="2336" y="0"/>
                      <a:pt x="2010" y="61"/>
                      <a:pt x="1713" y="183"/>
                    </a:cubicBezTo>
                    <a:cubicBezTo>
                      <a:pt x="1011" y="478"/>
                      <a:pt x="435" y="1109"/>
                      <a:pt x="253" y="1839"/>
                    </a:cubicBezTo>
                    <a:cubicBezTo>
                      <a:pt x="0" y="2948"/>
                      <a:pt x="744" y="4198"/>
                      <a:pt x="1839" y="4507"/>
                    </a:cubicBezTo>
                    <a:cubicBezTo>
                      <a:pt x="2024" y="4557"/>
                      <a:pt x="2210" y="4581"/>
                      <a:pt x="2393" y="4581"/>
                    </a:cubicBezTo>
                    <a:cubicBezTo>
                      <a:pt x="4248" y="4581"/>
                      <a:pt x="5844" y="2154"/>
                      <a:pt x="4324" y="646"/>
                    </a:cubicBezTo>
                    <a:cubicBezTo>
                      <a:pt x="3893" y="216"/>
                      <a:pt x="3277" y="0"/>
                      <a:pt x="2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0"/>
              <p:cNvSpPr/>
              <p:nvPr/>
            </p:nvSpPr>
            <p:spPr>
              <a:xfrm>
                <a:off x="4043525" y="2164825"/>
                <a:ext cx="103325" cy="82025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3281" extrusionOk="0">
                    <a:moveTo>
                      <a:pt x="1884" y="0"/>
                    </a:moveTo>
                    <a:cubicBezTo>
                      <a:pt x="1653" y="0"/>
                      <a:pt x="1421" y="45"/>
                      <a:pt x="1208" y="138"/>
                    </a:cubicBezTo>
                    <a:cubicBezTo>
                      <a:pt x="702" y="348"/>
                      <a:pt x="295" y="811"/>
                      <a:pt x="169" y="1331"/>
                    </a:cubicBezTo>
                    <a:cubicBezTo>
                      <a:pt x="0" y="2117"/>
                      <a:pt x="520" y="3015"/>
                      <a:pt x="1292" y="3226"/>
                    </a:cubicBezTo>
                    <a:cubicBezTo>
                      <a:pt x="1424" y="3263"/>
                      <a:pt x="1557" y="3280"/>
                      <a:pt x="1688" y="3280"/>
                    </a:cubicBezTo>
                    <a:cubicBezTo>
                      <a:pt x="3000" y="3280"/>
                      <a:pt x="4133" y="1547"/>
                      <a:pt x="3060" y="474"/>
                    </a:cubicBezTo>
                    <a:cubicBezTo>
                      <a:pt x="2757" y="162"/>
                      <a:pt x="2322" y="0"/>
                      <a:pt x="1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3884550" y="2031025"/>
                <a:ext cx="512025" cy="737700"/>
              </a:xfrm>
              <a:custGeom>
                <a:avLst/>
                <a:gdLst/>
                <a:ahLst/>
                <a:cxnLst/>
                <a:rect l="l" t="t" r="r" b="b"/>
                <a:pathLst>
                  <a:path w="20481" h="29508" extrusionOk="0">
                    <a:moveTo>
                      <a:pt x="16282" y="3139"/>
                    </a:moveTo>
                    <a:cubicBezTo>
                      <a:pt x="16292" y="3151"/>
                      <a:pt x="16302" y="3162"/>
                      <a:pt x="16312" y="3173"/>
                    </a:cubicBezTo>
                    <a:cubicBezTo>
                      <a:pt x="16302" y="3162"/>
                      <a:pt x="16293" y="3150"/>
                      <a:pt x="16282" y="3139"/>
                    </a:cubicBezTo>
                    <a:close/>
                    <a:moveTo>
                      <a:pt x="10374" y="1"/>
                    </a:moveTo>
                    <a:lnTo>
                      <a:pt x="10374" y="1"/>
                    </a:lnTo>
                    <a:cubicBezTo>
                      <a:pt x="11932" y="1222"/>
                      <a:pt x="13153" y="3005"/>
                      <a:pt x="13462" y="4970"/>
                    </a:cubicBezTo>
                    <a:cubicBezTo>
                      <a:pt x="13771" y="6949"/>
                      <a:pt x="13055" y="9111"/>
                      <a:pt x="11441" y="10304"/>
                    </a:cubicBezTo>
                    <a:cubicBezTo>
                      <a:pt x="10350" y="11102"/>
                      <a:pt x="9008" y="11397"/>
                      <a:pt x="7720" y="11719"/>
                    </a:cubicBezTo>
                    <a:lnTo>
                      <a:pt x="7720" y="11719"/>
                    </a:lnTo>
                    <a:cubicBezTo>
                      <a:pt x="7730" y="11715"/>
                      <a:pt x="7739" y="11708"/>
                      <a:pt x="7749" y="11708"/>
                    </a:cubicBezTo>
                    <a:cubicBezTo>
                      <a:pt x="7707" y="11708"/>
                      <a:pt x="7665" y="11722"/>
                      <a:pt x="7609" y="11736"/>
                    </a:cubicBezTo>
                    <a:cubicBezTo>
                      <a:pt x="7464" y="11777"/>
                      <a:pt x="7315" y="11796"/>
                      <a:pt x="7163" y="11796"/>
                    </a:cubicBezTo>
                    <a:cubicBezTo>
                      <a:pt x="6637" y="11796"/>
                      <a:pt x="6092" y="11566"/>
                      <a:pt x="5700" y="11217"/>
                    </a:cubicBezTo>
                    <a:cubicBezTo>
                      <a:pt x="5082" y="10669"/>
                      <a:pt x="4731" y="9897"/>
                      <a:pt x="4478" y="9125"/>
                    </a:cubicBezTo>
                    <a:cubicBezTo>
                      <a:pt x="4198" y="8353"/>
                      <a:pt x="3987" y="7567"/>
                      <a:pt x="3566" y="6865"/>
                    </a:cubicBezTo>
                    <a:cubicBezTo>
                      <a:pt x="3145" y="6163"/>
                      <a:pt x="2457" y="5560"/>
                      <a:pt x="1643" y="5476"/>
                    </a:cubicBezTo>
                    <a:cubicBezTo>
                      <a:pt x="1404" y="6065"/>
                      <a:pt x="1151" y="6683"/>
                      <a:pt x="913" y="7300"/>
                    </a:cubicBezTo>
                    <a:cubicBezTo>
                      <a:pt x="1152" y="6958"/>
                      <a:pt x="1558" y="6810"/>
                      <a:pt x="1980" y="6810"/>
                    </a:cubicBezTo>
                    <a:cubicBezTo>
                      <a:pt x="2302" y="6810"/>
                      <a:pt x="2633" y="6896"/>
                      <a:pt x="2906" y="7048"/>
                    </a:cubicBezTo>
                    <a:cubicBezTo>
                      <a:pt x="3566" y="7427"/>
                      <a:pt x="3945" y="8101"/>
                      <a:pt x="4155" y="8802"/>
                    </a:cubicBezTo>
                    <a:cubicBezTo>
                      <a:pt x="4366" y="9504"/>
                      <a:pt x="4436" y="10248"/>
                      <a:pt x="4619" y="10950"/>
                    </a:cubicBezTo>
                    <a:cubicBezTo>
                      <a:pt x="4731" y="11512"/>
                      <a:pt x="4970" y="12059"/>
                      <a:pt x="5321" y="12494"/>
                    </a:cubicBezTo>
                    <a:cubicBezTo>
                      <a:pt x="4731" y="12775"/>
                      <a:pt x="4198" y="13140"/>
                      <a:pt x="3776" y="13631"/>
                    </a:cubicBezTo>
                    <a:cubicBezTo>
                      <a:pt x="2597" y="14979"/>
                      <a:pt x="2401" y="17056"/>
                      <a:pt x="1011" y="18165"/>
                    </a:cubicBezTo>
                    <a:lnTo>
                      <a:pt x="1151" y="20973"/>
                    </a:lnTo>
                    <a:cubicBezTo>
                      <a:pt x="1320" y="19260"/>
                      <a:pt x="1853" y="17618"/>
                      <a:pt x="2752" y="16158"/>
                    </a:cubicBezTo>
                    <a:cubicBezTo>
                      <a:pt x="3313" y="15246"/>
                      <a:pt x="4071" y="14389"/>
                      <a:pt x="5054" y="13926"/>
                    </a:cubicBezTo>
                    <a:cubicBezTo>
                      <a:pt x="5458" y="13747"/>
                      <a:pt x="5912" y="13651"/>
                      <a:pt x="6362" y="13651"/>
                    </a:cubicBezTo>
                    <a:cubicBezTo>
                      <a:pt x="7004" y="13651"/>
                      <a:pt x="7637" y="13847"/>
                      <a:pt x="8100" y="14277"/>
                    </a:cubicBezTo>
                    <a:cubicBezTo>
                      <a:pt x="8984" y="15091"/>
                      <a:pt x="9054" y="16439"/>
                      <a:pt x="8942" y="17632"/>
                    </a:cubicBezTo>
                    <a:cubicBezTo>
                      <a:pt x="8928" y="17913"/>
                      <a:pt x="8900" y="18207"/>
                      <a:pt x="8858" y="18488"/>
                    </a:cubicBezTo>
                    <a:cubicBezTo>
                      <a:pt x="8619" y="20004"/>
                      <a:pt x="8058" y="21211"/>
                      <a:pt x="6865" y="22180"/>
                    </a:cubicBezTo>
                    <a:cubicBezTo>
                      <a:pt x="5742" y="23092"/>
                      <a:pt x="4352" y="23584"/>
                      <a:pt x="3047" y="24244"/>
                    </a:cubicBezTo>
                    <a:cubicBezTo>
                      <a:pt x="1755" y="24917"/>
                      <a:pt x="492" y="25830"/>
                      <a:pt x="0" y="27191"/>
                    </a:cubicBezTo>
                    <a:cubicBezTo>
                      <a:pt x="295" y="28034"/>
                      <a:pt x="674" y="28806"/>
                      <a:pt x="1250" y="29508"/>
                    </a:cubicBezTo>
                    <a:cubicBezTo>
                      <a:pt x="716" y="28637"/>
                      <a:pt x="772" y="27444"/>
                      <a:pt x="1334" y="26574"/>
                    </a:cubicBezTo>
                    <a:cubicBezTo>
                      <a:pt x="1783" y="25872"/>
                      <a:pt x="2541" y="25423"/>
                      <a:pt x="3285" y="25016"/>
                    </a:cubicBezTo>
                    <a:cubicBezTo>
                      <a:pt x="4492" y="24356"/>
                      <a:pt x="5714" y="23738"/>
                      <a:pt x="6823" y="22896"/>
                    </a:cubicBezTo>
                    <a:cubicBezTo>
                      <a:pt x="7805" y="22138"/>
                      <a:pt x="8409" y="21296"/>
                      <a:pt x="8830" y="20187"/>
                    </a:cubicBezTo>
                    <a:cubicBezTo>
                      <a:pt x="8844" y="20524"/>
                      <a:pt x="8928" y="20861"/>
                      <a:pt x="9054" y="21197"/>
                    </a:cubicBezTo>
                    <a:cubicBezTo>
                      <a:pt x="9492" y="22319"/>
                      <a:pt x="10664" y="23108"/>
                      <a:pt x="11854" y="23108"/>
                    </a:cubicBezTo>
                    <a:cubicBezTo>
                      <a:pt x="11885" y="23108"/>
                      <a:pt x="11915" y="23108"/>
                      <a:pt x="11946" y="23107"/>
                    </a:cubicBezTo>
                    <a:cubicBezTo>
                      <a:pt x="12690" y="23064"/>
                      <a:pt x="13392" y="22798"/>
                      <a:pt x="14108" y="22671"/>
                    </a:cubicBezTo>
                    <a:cubicBezTo>
                      <a:pt x="14310" y="22632"/>
                      <a:pt x="14523" y="22609"/>
                      <a:pt x="14735" y="22609"/>
                    </a:cubicBezTo>
                    <a:cubicBezTo>
                      <a:pt x="15272" y="22609"/>
                      <a:pt x="15805" y="22756"/>
                      <a:pt x="16157" y="23149"/>
                    </a:cubicBezTo>
                    <a:cubicBezTo>
                      <a:pt x="16649" y="22348"/>
                      <a:pt x="16929" y="21745"/>
                      <a:pt x="17407" y="20973"/>
                    </a:cubicBezTo>
                    <a:cubicBezTo>
                      <a:pt x="16991" y="20537"/>
                      <a:pt x="16385" y="20372"/>
                      <a:pt x="15780" y="20372"/>
                    </a:cubicBezTo>
                    <a:cubicBezTo>
                      <a:pt x="15546" y="20372"/>
                      <a:pt x="15313" y="20396"/>
                      <a:pt x="15091" y="20439"/>
                    </a:cubicBezTo>
                    <a:cubicBezTo>
                      <a:pt x="14276" y="20580"/>
                      <a:pt x="13504" y="20931"/>
                      <a:pt x="12704" y="21085"/>
                    </a:cubicBezTo>
                    <a:cubicBezTo>
                      <a:pt x="12479" y="21124"/>
                      <a:pt x="12244" y="21147"/>
                      <a:pt x="12012" y="21147"/>
                    </a:cubicBezTo>
                    <a:cubicBezTo>
                      <a:pt x="11404" y="21147"/>
                      <a:pt x="10804" y="20992"/>
                      <a:pt x="10388" y="20566"/>
                    </a:cubicBezTo>
                    <a:cubicBezTo>
                      <a:pt x="9897" y="20060"/>
                      <a:pt x="9770" y="19316"/>
                      <a:pt x="9672" y="18615"/>
                    </a:cubicBezTo>
                    <a:cubicBezTo>
                      <a:pt x="9546" y="17814"/>
                      <a:pt x="9419" y="17014"/>
                      <a:pt x="9293" y="16214"/>
                    </a:cubicBezTo>
                    <a:cubicBezTo>
                      <a:pt x="9251" y="15947"/>
                      <a:pt x="9223" y="15639"/>
                      <a:pt x="9405" y="15428"/>
                    </a:cubicBezTo>
                    <a:cubicBezTo>
                      <a:pt x="9531" y="15285"/>
                      <a:pt x="9699" y="15238"/>
                      <a:pt x="9885" y="15238"/>
                    </a:cubicBezTo>
                    <a:cubicBezTo>
                      <a:pt x="10136" y="15238"/>
                      <a:pt x="10419" y="15323"/>
                      <a:pt x="10669" y="15372"/>
                    </a:cubicBezTo>
                    <a:cubicBezTo>
                      <a:pt x="10804" y="15399"/>
                      <a:pt x="10940" y="15412"/>
                      <a:pt x="11075" y="15412"/>
                    </a:cubicBezTo>
                    <a:cubicBezTo>
                      <a:pt x="11918" y="15412"/>
                      <a:pt x="12739" y="14916"/>
                      <a:pt x="13392" y="14347"/>
                    </a:cubicBezTo>
                    <a:cubicBezTo>
                      <a:pt x="14136" y="13701"/>
                      <a:pt x="14838" y="12929"/>
                      <a:pt x="15778" y="12564"/>
                    </a:cubicBezTo>
                    <a:cubicBezTo>
                      <a:pt x="16133" y="12424"/>
                      <a:pt x="16514" y="12355"/>
                      <a:pt x="16897" y="12355"/>
                    </a:cubicBezTo>
                    <a:cubicBezTo>
                      <a:pt x="17470" y="12355"/>
                      <a:pt x="18047" y="12509"/>
                      <a:pt x="18544" y="12803"/>
                    </a:cubicBezTo>
                    <a:cubicBezTo>
                      <a:pt x="19358" y="13294"/>
                      <a:pt x="20060" y="14095"/>
                      <a:pt x="20158" y="15035"/>
                    </a:cubicBezTo>
                    <a:cubicBezTo>
                      <a:pt x="20200" y="14333"/>
                      <a:pt x="20481" y="13603"/>
                      <a:pt x="20214" y="12943"/>
                    </a:cubicBezTo>
                    <a:cubicBezTo>
                      <a:pt x="19812" y="11939"/>
                      <a:pt x="18707" y="11381"/>
                      <a:pt x="17631" y="11381"/>
                    </a:cubicBezTo>
                    <a:cubicBezTo>
                      <a:pt x="17580" y="11381"/>
                      <a:pt x="17528" y="11383"/>
                      <a:pt x="17477" y="11385"/>
                    </a:cubicBezTo>
                    <a:cubicBezTo>
                      <a:pt x="16354" y="11455"/>
                      <a:pt x="15315" y="12017"/>
                      <a:pt x="14459" y="12733"/>
                    </a:cubicBezTo>
                    <a:cubicBezTo>
                      <a:pt x="13743" y="13336"/>
                      <a:pt x="13069" y="14052"/>
                      <a:pt x="12171" y="14375"/>
                    </a:cubicBezTo>
                    <a:cubicBezTo>
                      <a:pt x="11844" y="14486"/>
                      <a:pt x="11505" y="14535"/>
                      <a:pt x="11163" y="14535"/>
                    </a:cubicBezTo>
                    <a:cubicBezTo>
                      <a:pt x="10333" y="14535"/>
                      <a:pt x="9490" y="14242"/>
                      <a:pt x="8774" y="13814"/>
                    </a:cubicBezTo>
                    <a:cubicBezTo>
                      <a:pt x="8367" y="13575"/>
                      <a:pt x="7946" y="13196"/>
                      <a:pt x="8058" y="12733"/>
                    </a:cubicBezTo>
                    <a:cubicBezTo>
                      <a:pt x="8128" y="12424"/>
                      <a:pt x="8423" y="12213"/>
                      <a:pt x="8732" y="12143"/>
                    </a:cubicBezTo>
                    <a:cubicBezTo>
                      <a:pt x="8882" y="12111"/>
                      <a:pt x="9029" y="12099"/>
                      <a:pt x="9176" y="12099"/>
                    </a:cubicBezTo>
                    <a:cubicBezTo>
                      <a:pt x="9345" y="12099"/>
                      <a:pt x="9514" y="12114"/>
                      <a:pt x="9686" y="12129"/>
                    </a:cubicBezTo>
                    <a:cubicBezTo>
                      <a:pt x="9717" y="12130"/>
                      <a:pt x="9748" y="12130"/>
                      <a:pt x="9779" y="12130"/>
                    </a:cubicBezTo>
                    <a:cubicBezTo>
                      <a:pt x="11221" y="12130"/>
                      <a:pt x="12654" y="11488"/>
                      <a:pt x="13603" y="10403"/>
                    </a:cubicBezTo>
                    <a:cubicBezTo>
                      <a:pt x="14557" y="9294"/>
                      <a:pt x="15006" y="7750"/>
                      <a:pt x="14754" y="6304"/>
                    </a:cubicBezTo>
                    <a:cubicBezTo>
                      <a:pt x="14669" y="5770"/>
                      <a:pt x="14487" y="5265"/>
                      <a:pt x="14445" y="4732"/>
                    </a:cubicBezTo>
                    <a:cubicBezTo>
                      <a:pt x="14389" y="4198"/>
                      <a:pt x="14487" y="3637"/>
                      <a:pt x="14866" y="3244"/>
                    </a:cubicBezTo>
                    <a:cubicBezTo>
                      <a:pt x="15070" y="3040"/>
                      <a:pt x="15396" y="2915"/>
                      <a:pt x="15700" y="2915"/>
                    </a:cubicBezTo>
                    <a:cubicBezTo>
                      <a:pt x="15925" y="2915"/>
                      <a:pt x="16139" y="2983"/>
                      <a:pt x="16282" y="3139"/>
                    </a:cubicBezTo>
                    <a:lnTo>
                      <a:pt x="16282" y="3139"/>
                    </a:lnTo>
                    <a:cubicBezTo>
                      <a:pt x="14848" y="1473"/>
                      <a:pt x="12549" y="336"/>
                      <a:pt x="10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3863850" y="2301950"/>
                <a:ext cx="598000" cy="553500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22140" extrusionOk="0">
                    <a:moveTo>
                      <a:pt x="21323" y="1"/>
                    </a:moveTo>
                    <a:cubicBezTo>
                      <a:pt x="19638" y="4016"/>
                      <a:pt x="16677" y="7427"/>
                      <a:pt x="13125" y="9939"/>
                    </a:cubicBezTo>
                    <a:cubicBezTo>
                      <a:pt x="11834" y="10852"/>
                      <a:pt x="10416" y="11652"/>
                      <a:pt x="8872" y="12017"/>
                    </a:cubicBezTo>
                    <a:cubicBezTo>
                      <a:pt x="8314" y="12154"/>
                      <a:pt x="7734" y="12227"/>
                      <a:pt x="7155" y="12227"/>
                    </a:cubicBezTo>
                    <a:cubicBezTo>
                      <a:pt x="6134" y="12227"/>
                      <a:pt x="5118" y="11999"/>
                      <a:pt x="4239" y="11497"/>
                    </a:cubicBezTo>
                    <a:cubicBezTo>
                      <a:pt x="3903" y="11301"/>
                      <a:pt x="3608" y="11090"/>
                      <a:pt x="3327" y="10852"/>
                    </a:cubicBezTo>
                    <a:cubicBezTo>
                      <a:pt x="2667" y="10262"/>
                      <a:pt x="2148" y="9560"/>
                      <a:pt x="1671" y="8816"/>
                    </a:cubicBezTo>
                    <a:cubicBezTo>
                      <a:pt x="1643" y="10725"/>
                      <a:pt x="1221" y="12508"/>
                      <a:pt x="632" y="14431"/>
                    </a:cubicBezTo>
                    <a:cubicBezTo>
                      <a:pt x="0" y="16565"/>
                      <a:pt x="492" y="18586"/>
                      <a:pt x="2036" y="19723"/>
                    </a:cubicBezTo>
                    <a:lnTo>
                      <a:pt x="3636" y="20987"/>
                    </a:lnTo>
                    <a:cubicBezTo>
                      <a:pt x="3678" y="21029"/>
                      <a:pt x="3706" y="21043"/>
                      <a:pt x="3748" y="21085"/>
                    </a:cubicBezTo>
                    <a:lnTo>
                      <a:pt x="3776" y="21099"/>
                    </a:lnTo>
                    <a:cubicBezTo>
                      <a:pt x="4380" y="21534"/>
                      <a:pt x="5124" y="21871"/>
                      <a:pt x="6036" y="22025"/>
                    </a:cubicBezTo>
                    <a:cubicBezTo>
                      <a:pt x="6472" y="22103"/>
                      <a:pt x="6908" y="22139"/>
                      <a:pt x="7341" y="22139"/>
                    </a:cubicBezTo>
                    <a:cubicBezTo>
                      <a:pt x="11160" y="22139"/>
                      <a:pt x="14805" y="19308"/>
                      <a:pt x="17238" y="16635"/>
                    </a:cubicBezTo>
                    <a:cubicBezTo>
                      <a:pt x="20003" y="13589"/>
                      <a:pt x="22249" y="9771"/>
                      <a:pt x="23274" y="5742"/>
                    </a:cubicBezTo>
                    <a:cubicBezTo>
                      <a:pt x="23751" y="3861"/>
                      <a:pt x="23920" y="1938"/>
                      <a:pt x="23653" y="43"/>
                    </a:cubicBezTo>
                    <a:cubicBezTo>
                      <a:pt x="22881" y="15"/>
                      <a:pt x="22095" y="15"/>
                      <a:pt x="21323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0"/>
              <p:cNvSpPr/>
              <p:nvPr/>
            </p:nvSpPr>
            <p:spPr>
              <a:xfrm>
                <a:off x="3380600" y="1736975"/>
                <a:ext cx="479400" cy="678350"/>
              </a:xfrm>
              <a:custGeom>
                <a:avLst/>
                <a:gdLst/>
                <a:ahLst/>
                <a:cxnLst/>
                <a:rect l="l" t="t" r="r" b="b"/>
                <a:pathLst>
                  <a:path w="19176" h="27134" extrusionOk="0">
                    <a:moveTo>
                      <a:pt x="8160" y="1"/>
                    </a:moveTo>
                    <a:cubicBezTo>
                      <a:pt x="7070" y="1"/>
                      <a:pt x="5999" y="203"/>
                      <a:pt x="4998" y="547"/>
                    </a:cubicBezTo>
                    <a:cubicBezTo>
                      <a:pt x="3173" y="1179"/>
                      <a:pt x="1573" y="2302"/>
                      <a:pt x="1" y="3425"/>
                    </a:cubicBezTo>
                    <a:lnTo>
                      <a:pt x="15245" y="27134"/>
                    </a:lnTo>
                    <a:cubicBezTo>
                      <a:pt x="16312" y="26558"/>
                      <a:pt x="17295" y="25449"/>
                      <a:pt x="17758" y="24256"/>
                    </a:cubicBezTo>
                    <a:cubicBezTo>
                      <a:pt x="18235" y="23063"/>
                      <a:pt x="18460" y="21730"/>
                      <a:pt x="18628" y="20396"/>
                    </a:cubicBezTo>
                    <a:cubicBezTo>
                      <a:pt x="18965" y="17953"/>
                      <a:pt x="19176" y="15469"/>
                      <a:pt x="18937" y="12914"/>
                    </a:cubicBezTo>
                    <a:cubicBezTo>
                      <a:pt x="18699" y="10373"/>
                      <a:pt x="17983" y="7762"/>
                      <a:pt x="16635" y="5474"/>
                    </a:cubicBezTo>
                    <a:cubicBezTo>
                      <a:pt x="15287" y="3200"/>
                      <a:pt x="13224" y="1263"/>
                      <a:pt x="10908" y="463"/>
                    </a:cubicBezTo>
                    <a:cubicBezTo>
                      <a:pt x="9999" y="143"/>
                      <a:pt x="9073" y="1"/>
                      <a:pt x="8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0"/>
              <p:cNvSpPr/>
              <p:nvPr/>
            </p:nvSpPr>
            <p:spPr>
              <a:xfrm>
                <a:off x="3263750" y="1789350"/>
                <a:ext cx="561525" cy="6436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5746" extrusionOk="0">
                    <a:moveTo>
                      <a:pt x="9541" y="1"/>
                    </a:moveTo>
                    <a:cubicBezTo>
                      <a:pt x="5524" y="1"/>
                      <a:pt x="1186" y="2870"/>
                      <a:pt x="422" y="6860"/>
                    </a:cubicBezTo>
                    <a:cubicBezTo>
                      <a:pt x="0" y="9050"/>
                      <a:pt x="492" y="11324"/>
                      <a:pt x="1474" y="13332"/>
                    </a:cubicBezTo>
                    <a:cubicBezTo>
                      <a:pt x="2443" y="15325"/>
                      <a:pt x="3889" y="17066"/>
                      <a:pt x="5391" y="18694"/>
                    </a:cubicBezTo>
                    <a:cubicBezTo>
                      <a:pt x="7609" y="21066"/>
                      <a:pt x="10065" y="23284"/>
                      <a:pt x="12985" y="24660"/>
                    </a:cubicBezTo>
                    <a:cubicBezTo>
                      <a:pt x="14287" y="25284"/>
                      <a:pt x="15689" y="25745"/>
                      <a:pt x="17133" y="25745"/>
                    </a:cubicBezTo>
                    <a:cubicBezTo>
                      <a:pt x="17215" y="25745"/>
                      <a:pt x="17297" y="25744"/>
                      <a:pt x="17379" y="25741"/>
                    </a:cubicBezTo>
                    <a:cubicBezTo>
                      <a:pt x="18909" y="25685"/>
                      <a:pt x="20453" y="25039"/>
                      <a:pt x="21365" y="23832"/>
                    </a:cubicBezTo>
                    <a:cubicBezTo>
                      <a:pt x="22460" y="22358"/>
                      <a:pt x="22460" y="20322"/>
                      <a:pt x="22278" y="18469"/>
                    </a:cubicBezTo>
                    <a:cubicBezTo>
                      <a:pt x="22011" y="15830"/>
                      <a:pt x="21449" y="13233"/>
                      <a:pt x="20607" y="10721"/>
                    </a:cubicBezTo>
                    <a:cubicBezTo>
                      <a:pt x="19835" y="8419"/>
                      <a:pt x="18810" y="6159"/>
                      <a:pt x="17308" y="4264"/>
                    </a:cubicBezTo>
                    <a:cubicBezTo>
                      <a:pt x="15792" y="2355"/>
                      <a:pt x="13743" y="824"/>
                      <a:pt x="11399" y="221"/>
                    </a:cubicBezTo>
                    <a:cubicBezTo>
                      <a:pt x="10798" y="72"/>
                      <a:pt x="10173" y="1"/>
                      <a:pt x="95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3286200" y="1813550"/>
                <a:ext cx="520475" cy="596250"/>
              </a:xfrm>
              <a:custGeom>
                <a:avLst/>
                <a:gdLst/>
                <a:ahLst/>
                <a:cxnLst/>
                <a:rect l="l" t="t" r="r" b="b"/>
                <a:pathLst>
                  <a:path w="20819" h="23850" extrusionOk="0">
                    <a:moveTo>
                      <a:pt x="8819" y="1"/>
                    </a:moveTo>
                    <a:cubicBezTo>
                      <a:pt x="5104" y="1"/>
                      <a:pt x="1085" y="2669"/>
                      <a:pt x="394" y="6342"/>
                    </a:cubicBezTo>
                    <a:cubicBezTo>
                      <a:pt x="1" y="8363"/>
                      <a:pt x="478" y="10483"/>
                      <a:pt x="1376" y="12350"/>
                    </a:cubicBezTo>
                    <a:cubicBezTo>
                      <a:pt x="2261" y="14203"/>
                      <a:pt x="3594" y="15817"/>
                      <a:pt x="4998" y="17333"/>
                    </a:cubicBezTo>
                    <a:cubicBezTo>
                      <a:pt x="7034" y="19523"/>
                      <a:pt x="9322" y="21572"/>
                      <a:pt x="12045" y="22864"/>
                    </a:cubicBezTo>
                    <a:cubicBezTo>
                      <a:pt x="13265" y="23427"/>
                      <a:pt x="14588" y="23849"/>
                      <a:pt x="15927" y="23849"/>
                    </a:cubicBezTo>
                    <a:cubicBezTo>
                      <a:pt x="15990" y="23849"/>
                      <a:pt x="16053" y="23848"/>
                      <a:pt x="16116" y="23846"/>
                    </a:cubicBezTo>
                    <a:cubicBezTo>
                      <a:pt x="17519" y="23790"/>
                      <a:pt x="18951" y="23187"/>
                      <a:pt x="19793" y="22064"/>
                    </a:cubicBezTo>
                    <a:cubicBezTo>
                      <a:pt x="20818" y="20688"/>
                      <a:pt x="20818" y="18821"/>
                      <a:pt x="20636" y="17108"/>
                    </a:cubicBezTo>
                    <a:cubicBezTo>
                      <a:pt x="20397" y="14666"/>
                      <a:pt x="19864" y="12265"/>
                      <a:pt x="19092" y="9921"/>
                    </a:cubicBezTo>
                    <a:cubicBezTo>
                      <a:pt x="18376" y="7788"/>
                      <a:pt x="17449" y="5696"/>
                      <a:pt x="16045" y="3941"/>
                    </a:cubicBezTo>
                    <a:cubicBezTo>
                      <a:pt x="14642" y="2173"/>
                      <a:pt x="12719" y="755"/>
                      <a:pt x="10543" y="207"/>
                    </a:cubicBezTo>
                    <a:cubicBezTo>
                      <a:pt x="9985" y="68"/>
                      <a:pt x="9406" y="1"/>
                      <a:pt x="8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3360600" y="1920225"/>
                <a:ext cx="279725" cy="26567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10627" extrusionOk="0">
                    <a:moveTo>
                      <a:pt x="4906" y="1"/>
                    </a:moveTo>
                    <a:cubicBezTo>
                      <a:pt x="4165" y="1"/>
                      <a:pt x="3436" y="185"/>
                      <a:pt x="2780" y="573"/>
                    </a:cubicBezTo>
                    <a:cubicBezTo>
                      <a:pt x="548" y="1906"/>
                      <a:pt x="1" y="5107"/>
                      <a:pt x="1559" y="7718"/>
                    </a:cubicBezTo>
                    <a:cubicBezTo>
                      <a:pt x="2658" y="9560"/>
                      <a:pt x="4505" y="10626"/>
                      <a:pt x="6282" y="10626"/>
                    </a:cubicBezTo>
                    <a:cubicBezTo>
                      <a:pt x="7023" y="10626"/>
                      <a:pt x="7752" y="10441"/>
                      <a:pt x="8409" y="10048"/>
                    </a:cubicBezTo>
                    <a:cubicBezTo>
                      <a:pt x="10641" y="8728"/>
                      <a:pt x="11188" y="5528"/>
                      <a:pt x="9644" y="2917"/>
                    </a:cubicBezTo>
                    <a:cubicBezTo>
                      <a:pt x="8544" y="1063"/>
                      <a:pt x="6688" y="1"/>
                      <a:pt x="4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0"/>
              <p:cNvSpPr/>
              <p:nvPr/>
            </p:nvSpPr>
            <p:spPr>
              <a:xfrm>
                <a:off x="3360950" y="1920625"/>
                <a:ext cx="179350" cy="26520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10608" extrusionOk="0">
                    <a:moveTo>
                      <a:pt x="4909" y="0"/>
                    </a:moveTo>
                    <a:cubicBezTo>
                      <a:pt x="4167" y="0"/>
                      <a:pt x="3438" y="183"/>
                      <a:pt x="2780" y="571"/>
                    </a:cubicBezTo>
                    <a:cubicBezTo>
                      <a:pt x="562" y="1904"/>
                      <a:pt x="1" y="5105"/>
                      <a:pt x="1559" y="7716"/>
                    </a:cubicBezTo>
                    <a:cubicBezTo>
                      <a:pt x="2626" y="9527"/>
                      <a:pt x="4451" y="10579"/>
                      <a:pt x="6205" y="10607"/>
                    </a:cubicBezTo>
                    <a:cubicBezTo>
                      <a:pt x="5237" y="10130"/>
                      <a:pt x="4380" y="9330"/>
                      <a:pt x="3749" y="8277"/>
                    </a:cubicBezTo>
                    <a:cubicBezTo>
                      <a:pt x="2191" y="5666"/>
                      <a:pt x="2752" y="2466"/>
                      <a:pt x="4984" y="1132"/>
                    </a:cubicBezTo>
                    <a:cubicBezTo>
                      <a:pt x="5634" y="740"/>
                      <a:pt x="6349" y="556"/>
                      <a:pt x="7091" y="556"/>
                    </a:cubicBezTo>
                    <a:cubicBezTo>
                      <a:pt x="7119" y="556"/>
                      <a:pt x="7146" y="556"/>
                      <a:pt x="7174" y="557"/>
                    </a:cubicBezTo>
                    <a:cubicBezTo>
                      <a:pt x="6448" y="194"/>
                      <a:pt x="5671" y="0"/>
                      <a:pt x="4909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0"/>
              <p:cNvSpPr/>
              <p:nvPr/>
            </p:nvSpPr>
            <p:spPr>
              <a:xfrm>
                <a:off x="3505200" y="1989925"/>
                <a:ext cx="100725" cy="14355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5742" extrusionOk="0">
                    <a:moveTo>
                      <a:pt x="1749" y="0"/>
                    </a:moveTo>
                    <a:cubicBezTo>
                      <a:pt x="1685" y="0"/>
                      <a:pt x="1622" y="6"/>
                      <a:pt x="1558" y="17"/>
                    </a:cubicBezTo>
                    <a:cubicBezTo>
                      <a:pt x="576" y="171"/>
                      <a:pt x="0" y="1575"/>
                      <a:pt x="239" y="3147"/>
                    </a:cubicBezTo>
                    <a:cubicBezTo>
                      <a:pt x="477" y="4644"/>
                      <a:pt x="1379" y="5742"/>
                      <a:pt x="2306" y="5742"/>
                    </a:cubicBezTo>
                    <a:cubicBezTo>
                      <a:pt x="2361" y="5742"/>
                      <a:pt x="2416" y="5738"/>
                      <a:pt x="2471" y="5730"/>
                    </a:cubicBezTo>
                    <a:cubicBezTo>
                      <a:pt x="3453" y="5575"/>
                      <a:pt x="4029" y="4172"/>
                      <a:pt x="3790" y="2585"/>
                    </a:cubicBezTo>
                    <a:cubicBezTo>
                      <a:pt x="3554" y="1115"/>
                      <a:pt x="2667" y="0"/>
                      <a:pt x="1749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3686625" y="2868000"/>
                <a:ext cx="493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9723" h="17351" extrusionOk="0">
                    <a:moveTo>
                      <a:pt x="5978" y="0"/>
                    </a:moveTo>
                    <a:cubicBezTo>
                      <a:pt x="5271" y="0"/>
                      <a:pt x="4571" y="122"/>
                      <a:pt x="3917" y="408"/>
                    </a:cubicBezTo>
                    <a:cubicBezTo>
                      <a:pt x="2288" y="1124"/>
                      <a:pt x="1222" y="2766"/>
                      <a:pt x="702" y="4493"/>
                    </a:cubicBezTo>
                    <a:cubicBezTo>
                      <a:pt x="0" y="6865"/>
                      <a:pt x="253" y="9504"/>
                      <a:pt x="1362" y="11736"/>
                    </a:cubicBezTo>
                    <a:cubicBezTo>
                      <a:pt x="2457" y="13968"/>
                      <a:pt x="4408" y="15751"/>
                      <a:pt x="6724" y="16663"/>
                    </a:cubicBezTo>
                    <a:cubicBezTo>
                      <a:pt x="7869" y="17121"/>
                      <a:pt x="9106" y="17351"/>
                      <a:pt x="10341" y="17351"/>
                    </a:cubicBezTo>
                    <a:cubicBezTo>
                      <a:pt x="12288" y="17351"/>
                      <a:pt x="14229" y="16781"/>
                      <a:pt x="15792" y="15639"/>
                    </a:cubicBezTo>
                    <a:cubicBezTo>
                      <a:pt x="18361" y="13758"/>
                      <a:pt x="19723" y="10305"/>
                      <a:pt x="18923" y="7230"/>
                    </a:cubicBezTo>
                    <a:cubicBezTo>
                      <a:pt x="18375" y="5069"/>
                      <a:pt x="16733" y="3230"/>
                      <a:pt x="14669" y="2373"/>
                    </a:cubicBezTo>
                    <a:cubicBezTo>
                      <a:pt x="14655" y="2373"/>
                      <a:pt x="14655" y="2345"/>
                      <a:pt x="14641" y="2345"/>
                    </a:cubicBezTo>
                    <a:cubicBezTo>
                      <a:pt x="13617" y="1924"/>
                      <a:pt x="12620" y="1994"/>
                      <a:pt x="11581" y="1770"/>
                    </a:cubicBezTo>
                    <a:cubicBezTo>
                      <a:pt x="10655" y="1559"/>
                      <a:pt x="9812" y="1054"/>
                      <a:pt x="8914" y="647"/>
                    </a:cubicBezTo>
                    <a:cubicBezTo>
                      <a:pt x="8591" y="492"/>
                      <a:pt x="8240" y="366"/>
                      <a:pt x="7889" y="268"/>
                    </a:cubicBezTo>
                    <a:cubicBezTo>
                      <a:pt x="7267" y="101"/>
                      <a:pt x="6620" y="0"/>
                      <a:pt x="5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3741725" y="2923850"/>
                <a:ext cx="177600" cy="303775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12151" extrusionOk="0">
                    <a:moveTo>
                      <a:pt x="4218" y="0"/>
                    </a:moveTo>
                    <a:cubicBezTo>
                      <a:pt x="3690" y="0"/>
                      <a:pt x="3174" y="98"/>
                      <a:pt x="2780" y="266"/>
                    </a:cubicBezTo>
                    <a:cubicBezTo>
                      <a:pt x="1432" y="869"/>
                      <a:pt x="520" y="2259"/>
                      <a:pt x="253" y="3719"/>
                    </a:cubicBezTo>
                    <a:cubicBezTo>
                      <a:pt x="0" y="5165"/>
                      <a:pt x="281" y="6681"/>
                      <a:pt x="786" y="8085"/>
                    </a:cubicBezTo>
                    <a:cubicBezTo>
                      <a:pt x="1334" y="9573"/>
                      <a:pt x="2190" y="11046"/>
                      <a:pt x="3580" y="11819"/>
                    </a:cubicBezTo>
                    <a:cubicBezTo>
                      <a:pt x="3933" y="12008"/>
                      <a:pt x="4345" y="12150"/>
                      <a:pt x="4740" y="12150"/>
                    </a:cubicBezTo>
                    <a:cubicBezTo>
                      <a:pt x="4989" y="12150"/>
                      <a:pt x="5230" y="12094"/>
                      <a:pt x="5447" y="11959"/>
                    </a:cubicBezTo>
                    <a:cubicBezTo>
                      <a:pt x="5924" y="11664"/>
                      <a:pt x="6121" y="11046"/>
                      <a:pt x="6106" y="10471"/>
                    </a:cubicBezTo>
                    <a:cubicBezTo>
                      <a:pt x="6078" y="9909"/>
                      <a:pt x="5896" y="9362"/>
                      <a:pt x="5770" y="8801"/>
                    </a:cubicBezTo>
                    <a:cubicBezTo>
                      <a:pt x="5447" y="7467"/>
                      <a:pt x="5489" y="6063"/>
                      <a:pt x="5896" y="4758"/>
                    </a:cubicBezTo>
                    <a:cubicBezTo>
                      <a:pt x="6191" y="3775"/>
                      <a:pt x="7103" y="1950"/>
                      <a:pt x="6457" y="940"/>
                    </a:cubicBezTo>
                    <a:cubicBezTo>
                      <a:pt x="6018" y="272"/>
                      <a:pt x="5101" y="0"/>
                      <a:pt x="4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0"/>
              <p:cNvSpPr/>
              <p:nvPr/>
            </p:nvSpPr>
            <p:spPr>
              <a:xfrm>
                <a:off x="3782425" y="2974625"/>
                <a:ext cx="76875" cy="19150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7660" extrusionOk="0">
                    <a:moveTo>
                      <a:pt x="2088" y="1"/>
                    </a:moveTo>
                    <a:cubicBezTo>
                      <a:pt x="1610" y="1"/>
                      <a:pt x="1166" y="393"/>
                      <a:pt x="899" y="818"/>
                    </a:cubicBezTo>
                    <a:cubicBezTo>
                      <a:pt x="141" y="1983"/>
                      <a:pt x="1" y="3471"/>
                      <a:pt x="352" y="4804"/>
                    </a:cubicBezTo>
                    <a:cubicBezTo>
                      <a:pt x="482" y="5280"/>
                      <a:pt x="1389" y="7659"/>
                      <a:pt x="2217" y="7659"/>
                    </a:cubicBezTo>
                    <a:cubicBezTo>
                      <a:pt x="2367" y="7659"/>
                      <a:pt x="2514" y="7582"/>
                      <a:pt x="2654" y="7401"/>
                    </a:cubicBezTo>
                    <a:cubicBezTo>
                      <a:pt x="3005" y="6924"/>
                      <a:pt x="2626" y="5717"/>
                      <a:pt x="2612" y="5155"/>
                    </a:cubicBezTo>
                    <a:cubicBezTo>
                      <a:pt x="2583" y="4299"/>
                      <a:pt x="2612" y="3401"/>
                      <a:pt x="2808" y="2558"/>
                    </a:cubicBezTo>
                    <a:cubicBezTo>
                      <a:pt x="2906" y="2095"/>
                      <a:pt x="3075" y="1632"/>
                      <a:pt x="3047" y="1155"/>
                    </a:cubicBezTo>
                    <a:cubicBezTo>
                      <a:pt x="3033" y="663"/>
                      <a:pt x="2766" y="158"/>
                      <a:pt x="2317" y="32"/>
                    </a:cubicBezTo>
                    <a:cubicBezTo>
                      <a:pt x="2240" y="10"/>
                      <a:pt x="2164" y="1"/>
                      <a:pt x="2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0"/>
              <p:cNvSpPr/>
              <p:nvPr/>
            </p:nvSpPr>
            <p:spPr>
              <a:xfrm>
                <a:off x="3846300" y="2951175"/>
                <a:ext cx="985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5" extrusionOk="0">
                    <a:moveTo>
                      <a:pt x="267" y="1"/>
                    </a:moveTo>
                    <a:cubicBezTo>
                      <a:pt x="239" y="1"/>
                      <a:pt x="211" y="29"/>
                      <a:pt x="197" y="43"/>
                    </a:cubicBezTo>
                    <a:lnTo>
                      <a:pt x="42" y="212"/>
                    </a:lnTo>
                    <a:cubicBezTo>
                      <a:pt x="28" y="240"/>
                      <a:pt x="28" y="240"/>
                      <a:pt x="28" y="254"/>
                    </a:cubicBezTo>
                    <a:cubicBezTo>
                      <a:pt x="28" y="268"/>
                      <a:pt x="0" y="282"/>
                      <a:pt x="0" y="282"/>
                    </a:cubicBezTo>
                    <a:cubicBezTo>
                      <a:pt x="0" y="324"/>
                      <a:pt x="28" y="338"/>
                      <a:pt x="42" y="352"/>
                    </a:cubicBezTo>
                    <a:cubicBezTo>
                      <a:pt x="57" y="380"/>
                      <a:pt x="99" y="394"/>
                      <a:pt x="127" y="394"/>
                    </a:cubicBezTo>
                    <a:cubicBezTo>
                      <a:pt x="169" y="394"/>
                      <a:pt x="183" y="380"/>
                      <a:pt x="197" y="352"/>
                    </a:cubicBezTo>
                    <a:cubicBezTo>
                      <a:pt x="253" y="310"/>
                      <a:pt x="309" y="240"/>
                      <a:pt x="351" y="183"/>
                    </a:cubicBezTo>
                    <a:cubicBezTo>
                      <a:pt x="365" y="169"/>
                      <a:pt x="365" y="169"/>
                      <a:pt x="365" y="141"/>
                    </a:cubicBezTo>
                    <a:cubicBezTo>
                      <a:pt x="393" y="127"/>
                      <a:pt x="393" y="113"/>
                      <a:pt x="393" y="113"/>
                    </a:cubicBezTo>
                    <a:cubicBezTo>
                      <a:pt x="393" y="71"/>
                      <a:pt x="365" y="57"/>
                      <a:pt x="351" y="43"/>
                    </a:cubicBezTo>
                    <a:cubicBezTo>
                      <a:pt x="337" y="29"/>
                      <a:pt x="309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0"/>
              <p:cNvSpPr/>
              <p:nvPr/>
            </p:nvSpPr>
            <p:spPr>
              <a:xfrm>
                <a:off x="3798225" y="2957400"/>
                <a:ext cx="140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523" extrusionOk="0">
                    <a:moveTo>
                      <a:pt x="115" y="0"/>
                    </a:moveTo>
                    <a:cubicBezTo>
                      <a:pt x="90" y="0"/>
                      <a:pt x="68" y="9"/>
                      <a:pt x="56" y="33"/>
                    </a:cubicBezTo>
                    <a:cubicBezTo>
                      <a:pt x="14" y="75"/>
                      <a:pt x="0" y="159"/>
                      <a:pt x="56" y="187"/>
                    </a:cubicBezTo>
                    <a:lnTo>
                      <a:pt x="351" y="496"/>
                    </a:lnTo>
                    <a:cubicBezTo>
                      <a:pt x="367" y="511"/>
                      <a:pt x="403" y="523"/>
                      <a:pt x="438" y="523"/>
                    </a:cubicBezTo>
                    <a:cubicBezTo>
                      <a:pt x="466" y="523"/>
                      <a:pt x="493" y="515"/>
                      <a:pt x="506" y="496"/>
                    </a:cubicBezTo>
                    <a:cubicBezTo>
                      <a:pt x="548" y="454"/>
                      <a:pt x="562" y="384"/>
                      <a:pt x="506" y="328"/>
                    </a:cubicBezTo>
                    <a:lnTo>
                      <a:pt x="211" y="33"/>
                    </a:lnTo>
                    <a:cubicBezTo>
                      <a:pt x="187" y="17"/>
                      <a:pt x="148" y="0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0"/>
              <p:cNvSpPr/>
              <p:nvPr/>
            </p:nvSpPr>
            <p:spPr>
              <a:xfrm>
                <a:off x="3782775" y="2984525"/>
                <a:ext cx="91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4" extrusionOk="0">
                    <a:moveTo>
                      <a:pt x="85" y="1"/>
                    </a:moveTo>
                    <a:cubicBezTo>
                      <a:pt x="71" y="1"/>
                      <a:pt x="57" y="29"/>
                      <a:pt x="57" y="29"/>
                    </a:cubicBezTo>
                    <a:cubicBezTo>
                      <a:pt x="43" y="29"/>
                      <a:pt x="43" y="43"/>
                      <a:pt x="15" y="57"/>
                    </a:cubicBezTo>
                    <a:cubicBezTo>
                      <a:pt x="1" y="71"/>
                      <a:pt x="1" y="113"/>
                      <a:pt x="1" y="141"/>
                    </a:cubicBezTo>
                    <a:cubicBezTo>
                      <a:pt x="1" y="183"/>
                      <a:pt x="15" y="197"/>
                      <a:pt x="57" y="211"/>
                    </a:cubicBezTo>
                    <a:cubicBezTo>
                      <a:pt x="113" y="253"/>
                      <a:pt x="141" y="267"/>
                      <a:pt x="197" y="309"/>
                    </a:cubicBezTo>
                    <a:cubicBezTo>
                      <a:pt x="211" y="323"/>
                      <a:pt x="253" y="323"/>
                      <a:pt x="281" y="323"/>
                    </a:cubicBezTo>
                    <a:cubicBezTo>
                      <a:pt x="295" y="323"/>
                      <a:pt x="323" y="309"/>
                      <a:pt x="323" y="309"/>
                    </a:cubicBezTo>
                    <a:cubicBezTo>
                      <a:pt x="338" y="309"/>
                      <a:pt x="338" y="281"/>
                      <a:pt x="352" y="267"/>
                    </a:cubicBezTo>
                    <a:cubicBezTo>
                      <a:pt x="366" y="239"/>
                      <a:pt x="366" y="211"/>
                      <a:pt x="366" y="183"/>
                    </a:cubicBezTo>
                    <a:cubicBezTo>
                      <a:pt x="366" y="141"/>
                      <a:pt x="352" y="127"/>
                      <a:pt x="323" y="113"/>
                    </a:cubicBezTo>
                    <a:cubicBezTo>
                      <a:pt x="267" y="71"/>
                      <a:pt x="225" y="57"/>
                      <a:pt x="183" y="29"/>
                    </a:cubicBezTo>
                    <a:cubicBezTo>
                      <a:pt x="155" y="1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0"/>
              <p:cNvSpPr/>
              <p:nvPr/>
            </p:nvSpPr>
            <p:spPr>
              <a:xfrm>
                <a:off x="3762775" y="3021100"/>
                <a:ext cx="151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00" extrusionOk="0">
                    <a:moveTo>
                      <a:pt x="232" y="1"/>
                    </a:moveTo>
                    <a:cubicBezTo>
                      <a:pt x="218" y="1"/>
                      <a:pt x="204" y="4"/>
                      <a:pt x="183" y="11"/>
                    </a:cubicBezTo>
                    <a:cubicBezTo>
                      <a:pt x="155" y="11"/>
                      <a:pt x="141" y="40"/>
                      <a:pt x="99" y="40"/>
                    </a:cubicBezTo>
                    <a:cubicBezTo>
                      <a:pt x="71" y="54"/>
                      <a:pt x="43" y="68"/>
                      <a:pt x="29" y="82"/>
                    </a:cubicBezTo>
                    <a:cubicBezTo>
                      <a:pt x="15" y="110"/>
                      <a:pt x="0" y="138"/>
                      <a:pt x="0" y="152"/>
                    </a:cubicBezTo>
                    <a:lnTo>
                      <a:pt x="0" y="208"/>
                    </a:lnTo>
                    <a:cubicBezTo>
                      <a:pt x="0" y="250"/>
                      <a:pt x="15" y="278"/>
                      <a:pt x="29" y="320"/>
                    </a:cubicBezTo>
                    <a:cubicBezTo>
                      <a:pt x="43" y="334"/>
                      <a:pt x="43" y="348"/>
                      <a:pt x="71" y="362"/>
                    </a:cubicBezTo>
                    <a:cubicBezTo>
                      <a:pt x="99" y="405"/>
                      <a:pt x="141" y="419"/>
                      <a:pt x="169" y="419"/>
                    </a:cubicBezTo>
                    <a:cubicBezTo>
                      <a:pt x="225" y="433"/>
                      <a:pt x="281" y="475"/>
                      <a:pt x="323" y="489"/>
                    </a:cubicBezTo>
                    <a:cubicBezTo>
                      <a:pt x="344" y="496"/>
                      <a:pt x="358" y="499"/>
                      <a:pt x="372" y="499"/>
                    </a:cubicBezTo>
                    <a:cubicBezTo>
                      <a:pt x="387" y="499"/>
                      <a:pt x="401" y="496"/>
                      <a:pt x="422" y="489"/>
                    </a:cubicBezTo>
                    <a:cubicBezTo>
                      <a:pt x="450" y="489"/>
                      <a:pt x="464" y="475"/>
                      <a:pt x="506" y="475"/>
                    </a:cubicBezTo>
                    <a:cubicBezTo>
                      <a:pt x="534" y="447"/>
                      <a:pt x="562" y="433"/>
                      <a:pt x="576" y="419"/>
                    </a:cubicBezTo>
                    <a:cubicBezTo>
                      <a:pt x="590" y="405"/>
                      <a:pt x="604" y="362"/>
                      <a:pt x="604" y="348"/>
                    </a:cubicBezTo>
                    <a:lnTo>
                      <a:pt x="604" y="292"/>
                    </a:lnTo>
                    <a:cubicBezTo>
                      <a:pt x="604" y="264"/>
                      <a:pt x="590" y="222"/>
                      <a:pt x="576" y="194"/>
                    </a:cubicBezTo>
                    <a:cubicBezTo>
                      <a:pt x="562" y="180"/>
                      <a:pt x="562" y="152"/>
                      <a:pt x="534" y="138"/>
                    </a:cubicBezTo>
                    <a:cubicBezTo>
                      <a:pt x="506" y="110"/>
                      <a:pt x="464" y="82"/>
                      <a:pt x="436" y="82"/>
                    </a:cubicBezTo>
                    <a:cubicBezTo>
                      <a:pt x="379" y="68"/>
                      <a:pt x="323" y="40"/>
                      <a:pt x="281" y="11"/>
                    </a:cubicBezTo>
                    <a:cubicBezTo>
                      <a:pt x="260" y="4"/>
                      <a:pt x="246" y="1"/>
                      <a:pt x="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0"/>
              <p:cNvSpPr/>
              <p:nvPr/>
            </p:nvSpPr>
            <p:spPr>
              <a:xfrm>
                <a:off x="3766975" y="3089100"/>
                <a:ext cx="102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96" extrusionOk="0">
                    <a:moveTo>
                      <a:pt x="282" y="1"/>
                    </a:moveTo>
                    <a:cubicBezTo>
                      <a:pt x="226" y="1"/>
                      <a:pt x="183" y="15"/>
                      <a:pt x="127" y="29"/>
                    </a:cubicBezTo>
                    <a:cubicBezTo>
                      <a:pt x="71" y="71"/>
                      <a:pt x="43" y="99"/>
                      <a:pt x="15" y="141"/>
                    </a:cubicBezTo>
                    <a:cubicBezTo>
                      <a:pt x="15" y="155"/>
                      <a:pt x="1" y="169"/>
                      <a:pt x="1" y="169"/>
                    </a:cubicBezTo>
                    <a:lnTo>
                      <a:pt x="1" y="211"/>
                    </a:lnTo>
                    <a:cubicBezTo>
                      <a:pt x="1" y="225"/>
                      <a:pt x="15" y="239"/>
                      <a:pt x="15" y="239"/>
                    </a:cubicBezTo>
                    <a:cubicBezTo>
                      <a:pt x="15" y="267"/>
                      <a:pt x="43" y="267"/>
                      <a:pt x="57" y="281"/>
                    </a:cubicBezTo>
                    <a:cubicBezTo>
                      <a:pt x="71" y="295"/>
                      <a:pt x="113" y="295"/>
                      <a:pt x="141" y="295"/>
                    </a:cubicBezTo>
                    <a:cubicBezTo>
                      <a:pt x="183" y="295"/>
                      <a:pt x="197" y="281"/>
                      <a:pt x="211" y="239"/>
                    </a:cubicBezTo>
                    <a:cubicBezTo>
                      <a:pt x="211" y="225"/>
                      <a:pt x="226" y="225"/>
                      <a:pt x="240" y="211"/>
                    </a:cubicBezTo>
                    <a:lnTo>
                      <a:pt x="268" y="197"/>
                    </a:lnTo>
                    <a:cubicBezTo>
                      <a:pt x="282" y="197"/>
                      <a:pt x="282" y="197"/>
                      <a:pt x="296" y="169"/>
                    </a:cubicBezTo>
                    <a:lnTo>
                      <a:pt x="310" y="169"/>
                    </a:lnTo>
                    <a:cubicBezTo>
                      <a:pt x="338" y="169"/>
                      <a:pt x="338" y="155"/>
                      <a:pt x="352" y="155"/>
                    </a:cubicBezTo>
                    <a:cubicBezTo>
                      <a:pt x="366" y="141"/>
                      <a:pt x="366" y="141"/>
                      <a:pt x="366" y="127"/>
                    </a:cubicBezTo>
                    <a:cubicBezTo>
                      <a:pt x="373" y="131"/>
                      <a:pt x="380" y="133"/>
                      <a:pt x="385" y="133"/>
                    </a:cubicBezTo>
                    <a:cubicBezTo>
                      <a:pt x="400" y="133"/>
                      <a:pt x="408" y="119"/>
                      <a:pt x="408" y="99"/>
                    </a:cubicBezTo>
                    <a:cubicBezTo>
                      <a:pt x="408" y="71"/>
                      <a:pt x="380" y="57"/>
                      <a:pt x="366" y="29"/>
                    </a:cubicBezTo>
                    <a:cubicBezTo>
                      <a:pt x="352" y="15"/>
                      <a:pt x="3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0"/>
              <p:cNvSpPr/>
              <p:nvPr/>
            </p:nvSpPr>
            <p:spPr>
              <a:xfrm>
                <a:off x="3772600" y="3103850"/>
                <a:ext cx="88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10" extrusionOk="0">
                    <a:moveTo>
                      <a:pt x="225" y="0"/>
                    </a:moveTo>
                    <a:cubicBezTo>
                      <a:pt x="211" y="0"/>
                      <a:pt x="197" y="0"/>
                      <a:pt x="183" y="14"/>
                    </a:cubicBezTo>
                    <a:lnTo>
                      <a:pt x="57" y="84"/>
                    </a:lnTo>
                    <a:cubicBezTo>
                      <a:pt x="43" y="84"/>
                      <a:pt x="43" y="113"/>
                      <a:pt x="15" y="127"/>
                    </a:cubicBezTo>
                    <a:cubicBezTo>
                      <a:pt x="1" y="141"/>
                      <a:pt x="1" y="141"/>
                      <a:pt x="1" y="155"/>
                    </a:cubicBezTo>
                    <a:lnTo>
                      <a:pt x="1" y="211"/>
                    </a:lnTo>
                    <a:cubicBezTo>
                      <a:pt x="1" y="225"/>
                      <a:pt x="1" y="253"/>
                      <a:pt x="15" y="253"/>
                    </a:cubicBezTo>
                    <a:lnTo>
                      <a:pt x="43" y="267"/>
                    </a:lnTo>
                    <a:cubicBezTo>
                      <a:pt x="57" y="281"/>
                      <a:pt x="71" y="281"/>
                      <a:pt x="99" y="309"/>
                    </a:cubicBezTo>
                    <a:lnTo>
                      <a:pt x="127" y="309"/>
                    </a:lnTo>
                    <a:cubicBezTo>
                      <a:pt x="141" y="309"/>
                      <a:pt x="155" y="309"/>
                      <a:pt x="183" y="281"/>
                    </a:cubicBezTo>
                    <a:lnTo>
                      <a:pt x="309" y="211"/>
                    </a:lnTo>
                    <a:cubicBezTo>
                      <a:pt x="323" y="211"/>
                      <a:pt x="323" y="197"/>
                      <a:pt x="337" y="183"/>
                    </a:cubicBezTo>
                    <a:cubicBezTo>
                      <a:pt x="351" y="155"/>
                      <a:pt x="351" y="155"/>
                      <a:pt x="351" y="141"/>
                    </a:cubicBezTo>
                    <a:lnTo>
                      <a:pt x="351" y="84"/>
                    </a:lnTo>
                    <a:cubicBezTo>
                      <a:pt x="351" y="70"/>
                      <a:pt x="351" y="56"/>
                      <a:pt x="337" y="56"/>
                    </a:cubicBezTo>
                    <a:lnTo>
                      <a:pt x="323" y="42"/>
                    </a:lnTo>
                    <a:cubicBezTo>
                      <a:pt x="295" y="14"/>
                      <a:pt x="281" y="14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0"/>
              <p:cNvSpPr/>
              <p:nvPr/>
            </p:nvSpPr>
            <p:spPr>
              <a:xfrm>
                <a:off x="3808750" y="3178250"/>
                <a:ext cx="67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36" extrusionOk="0">
                    <a:moveTo>
                      <a:pt x="169" y="0"/>
                    </a:moveTo>
                    <a:cubicBezTo>
                      <a:pt x="141" y="0"/>
                      <a:pt x="127" y="0"/>
                      <a:pt x="85" y="14"/>
                    </a:cubicBezTo>
                    <a:cubicBezTo>
                      <a:pt x="71" y="28"/>
                      <a:pt x="28" y="42"/>
                      <a:pt x="28" y="84"/>
                    </a:cubicBezTo>
                    <a:lnTo>
                      <a:pt x="0" y="295"/>
                    </a:lnTo>
                    <a:cubicBezTo>
                      <a:pt x="0" y="323"/>
                      <a:pt x="0" y="351"/>
                      <a:pt x="14" y="379"/>
                    </a:cubicBezTo>
                    <a:cubicBezTo>
                      <a:pt x="28" y="393"/>
                      <a:pt x="57" y="435"/>
                      <a:pt x="85" y="435"/>
                    </a:cubicBezTo>
                    <a:cubicBezTo>
                      <a:pt x="127" y="435"/>
                      <a:pt x="141" y="435"/>
                      <a:pt x="169" y="421"/>
                    </a:cubicBezTo>
                    <a:cubicBezTo>
                      <a:pt x="197" y="393"/>
                      <a:pt x="225" y="379"/>
                      <a:pt x="225" y="351"/>
                    </a:cubicBezTo>
                    <a:lnTo>
                      <a:pt x="267" y="141"/>
                    </a:lnTo>
                    <a:cubicBezTo>
                      <a:pt x="267" y="98"/>
                      <a:pt x="267" y="84"/>
                      <a:pt x="239" y="42"/>
                    </a:cubicBezTo>
                    <a:cubicBezTo>
                      <a:pt x="225" y="28"/>
                      <a:pt x="211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0"/>
              <p:cNvSpPr/>
              <p:nvPr/>
            </p:nvSpPr>
            <p:spPr>
              <a:xfrm>
                <a:off x="3845950" y="3193325"/>
                <a:ext cx="140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844" extrusionOk="0">
                    <a:moveTo>
                      <a:pt x="183" y="1"/>
                    </a:moveTo>
                    <a:cubicBezTo>
                      <a:pt x="127" y="29"/>
                      <a:pt x="71" y="57"/>
                      <a:pt x="28" y="113"/>
                    </a:cubicBezTo>
                    <a:cubicBezTo>
                      <a:pt x="0" y="155"/>
                      <a:pt x="0" y="211"/>
                      <a:pt x="14" y="282"/>
                    </a:cubicBezTo>
                    <a:cubicBezTo>
                      <a:pt x="56" y="408"/>
                      <a:pt x="71" y="548"/>
                      <a:pt x="99" y="675"/>
                    </a:cubicBezTo>
                    <a:cubicBezTo>
                      <a:pt x="127" y="731"/>
                      <a:pt x="155" y="773"/>
                      <a:pt x="211" y="815"/>
                    </a:cubicBezTo>
                    <a:cubicBezTo>
                      <a:pt x="225" y="829"/>
                      <a:pt x="267" y="843"/>
                      <a:pt x="295" y="843"/>
                    </a:cubicBezTo>
                    <a:lnTo>
                      <a:pt x="379" y="843"/>
                    </a:lnTo>
                    <a:cubicBezTo>
                      <a:pt x="435" y="829"/>
                      <a:pt x="492" y="801"/>
                      <a:pt x="534" y="745"/>
                    </a:cubicBezTo>
                    <a:cubicBezTo>
                      <a:pt x="562" y="689"/>
                      <a:pt x="562" y="618"/>
                      <a:pt x="548" y="562"/>
                    </a:cubicBezTo>
                    <a:cubicBezTo>
                      <a:pt x="506" y="450"/>
                      <a:pt x="492" y="310"/>
                      <a:pt x="464" y="183"/>
                    </a:cubicBezTo>
                    <a:cubicBezTo>
                      <a:pt x="435" y="127"/>
                      <a:pt x="407" y="71"/>
                      <a:pt x="351" y="43"/>
                    </a:cubicBezTo>
                    <a:cubicBezTo>
                      <a:pt x="337" y="29"/>
                      <a:pt x="295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0"/>
              <p:cNvSpPr/>
              <p:nvPr/>
            </p:nvSpPr>
            <p:spPr>
              <a:xfrm>
                <a:off x="3870850" y="3167000"/>
                <a:ext cx="119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38" extrusionOk="0">
                    <a:moveTo>
                      <a:pt x="85" y="1"/>
                    </a:moveTo>
                    <a:cubicBezTo>
                      <a:pt x="71" y="1"/>
                      <a:pt x="43" y="43"/>
                      <a:pt x="29" y="57"/>
                    </a:cubicBezTo>
                    <a:cubicBezTo>
                      <a:pt x="1" y="71"/>
                      <a:pt x="1" y="113"/>
                      <a:pt x="1" y="141"/>
                    </a:cubicBezTo>
                    <a:cubicBezTo>
                      <a:pt x="1" y="155"/>
                      <a:pt x="29" y="197"/>
                      <a:pt x="57" y="212"/>
                    </a:cubicBezTo>
                    <a:cubicBezTo>
                      <a:pt x="127" y="254"/>
                      <a:pt x="212" y="282"/>
                      <a:pt x="282" y="324"/>
                    </a:cubicBezTo>
                    <a:cubicBezTo>
                      <a:pt x="324" y="338"/>
                      <a:pt x="338" y="338"/>
                      <a:pt x="380" y="338"/>
                    </a:cubicBezTo>
                    <a:cubicBezTo>
                      <a:pt x="394" y="338"/>
                      <a:pt x="422" y="296"/>
                      <a:pt x="436" y="282"/>
                    </a:cubicBezTo>
                    <a:cubicBezTo>
                      <a:pt x="464" y="254"/>
                      <a:pt x="478" y="212"/>
                      <a:pt x="464" y="197"/>
                    </a:cubicBezTo>
                    <a:cubicBezTo>
                      <a:pt x="464" y="183"/>
                      <a:pt x="436" y="141"/>
                      <a:pt x="408" y="127"/>
                    </a:cubicBezTo>
                    <a:cubicBezTo>
                      <a:pt x="338" y="99"/>
                      <a:pt x="254" y="57"/>
                      <a:pt x="183" y="29"/>
                    </a:cubicBezTo>
                    <a:cubicBezTo>
                      <a:pt x="141" y="1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0"/>
              <p:cNvSpPr/>
              <p:nvPr/>
            </p:nvSpPr>
            <p:spPr>
              <a:xfrm>
                <a:off x="3859625" y="3133325"/>
                <a:ext cx="84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68" extrusionOk="0">
                    <a:moveTo>
                      <a:pt x="85" y="0"/>
                    </a:moveTo>
                    <a:cubicBezTo>
                      <a:pt x="71" y="0"/>
                      <a:pt x="57" y="0"/>
                      <a:pt x="57" y="14"/>
                    </a:cubicBezTo>
                    <a:cubicBezTo>
                      <a:pt x="29" y="14"/>
                      <a:pt x="29" y="42"/>
                      <a:pt x="15" y="57"/>
                    </a:cubicBezTo>
                    <a:cubicBezTo>
                      <a:pt x="1" y="71"/>
                      <a:pt x="1" y="71"/>
                      <a:pt x="1" y="85"/>
                    </a:cubicBezTo>
                    <a:lnTo>
                      <a:pt x="1" y="127"/>
                    </a:lnTo>
                    <a:cubicBezTo>
                      <a:pt x="1" y="141"/>
                      <a:pt x="1" y="155"/>
                      <a:pt x="15" y="183"/>
                    </a:cubicBezTo>
                    <a:cubicBezTo>
                      <a:pt x="29" y="197"/>
                      <a:pt x="57" y="225"/>
                      <a:pt x="85" y="225"/>
                    </a:cubicBezTo>
                    <a:lnTo>
                      <a:pt x="197" y="267"/>
                    </a:lnTo>
                    <a:lnTo>
                      <a:pt x="239" y="267"/>
                    </a:lnTo>
                    <a:cubicBezTo>
                      <a:pt x="267" y="267"/>
                      <a:pt x="282" y="267"/>
                      <a:pt x="282" y="253"/>
                    </a:cubicBezTo>
                    <a:cubicBezTo>
                      <a:pt x="296" y="253"/>
                      <a:pt x="296" y="225"/>
                      <a:pt x="310" y="211"/>
                    </a:cubicBezTo>
                    <a:cubicBezTo>
                      <a:pt x="338" y="197"/>
                      <a:pt x="338" y="197"/>
                      <a:pt x="338" y="183"/>
                    </a:cubicBezTo>
                    <a:lnTo>
                      <a:pt x="338" y="141"/>
                    </a:lnTo>
                    <a:cubicBezTo>
                      <a:pt x="338" y="127"/>
                      <a:pt x="338" y="99"/>
                      <a:pt x="310" y="85"/>
                    </a:cubicBezTo>
                    <a:cubicBezTo>
                      <a:pt x="296" y="71"/>
                      <a:pt x="282" y="42"/>
                      <a:pt x="239" y="42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0"/>
              <p:cNvSpPr/>
              <p:nvPr/>
            </p:nvSpPr>
            <p:spPr>
              <a:xfrm>
                <a:off x="3860325" y="3048825"/>
                <a:ext cx="140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68" extrusionOk="0">
                    <a:moveTo>
                      <a:pt x="245" y="1"/>
                    </a:moveTo>
                    <a:cubicBezTo>
                      <a:pt x="232" y="1"/>
                      <a:pt x="218" y="4"/>
                      <a:pt x="197" y="11"/>
                    </a:cubicBezTo>
                    <a:cubicBezTo>
                      <a:pt x="169" y="11"/>
                      <a:pt x="141" y="25"/>
                      <a:pt x="113" y="25"/>
                    </a:cubicBezTo>
                    <a:cubicBezTo>
                      <a:pt x="71" y="54"/>
                      <a:pt x="57" y="68"/>
                      <a:pt x="43" y="82"/>
                    </a:cubicBezTo>
                    <a:cubicBezTo>
                      <a:pt x="29" y="96"/>
                      <a:pt x="1" y="138"/>
                      <a:pt x="1" y="152"/>
                    </a:cubicBezTo>
                    <a:lnTo>
                      <a:pt x="1" y="208"/>
                    </a:lnTo>
                    <a:cubicBezTo>
                      <a:pt x="1" y="236"/>
                      <a:pt x="29" y="278"/>
                      <a:pt x="43" y="306"/>
                    </a:cubicBezTo>
                    <a:cubicBezTo>
                      <a:pt x="57" y="334"/>
                      <a:pt x="57" y="348"/>
                      <a:pt x="71" y="362"/>
                    </a:cubicBezTo>
                    <a:cubicBezTo>
                      <a:pt x="113" y="404"/>
                      <a:pt x="141" y="418"/>
                      <a:pt x="183" y="418"/>
                    </a:cubicBezTo>
                    <a:lnTo>
                      <a:pt x="282" y="447"/>
                    </a:lnTo>
                    <a:cubicBezTo>
                      <a:pt x="303" y="461"/>
                      <a:pt x="317" y="468"/>
                      <a:pt x="331" y="468"/>
                    </a:cubicBezTo>
                    <a:cubicBezTo>
                      <a:pt x="345" y="468"/>
                      <a:pt x="359" y="461"/>
                      <a:pt x="380" y="447"/>
                    </a:cubicBezTo>
                    <a:cubicBezTo>
                      <a:pt x="408" y="447"/>
                      <a:pt x="422" y="433"/>
                      <a:pt x="464" y="433"/>
                    </a:cubicBezTo>
                    <a:cubicBezTo>
                      <a:pt x="492" y="418"/>
                      <a:pt x="520" y="390"/>
                      <a:pt x="534" y="376"/>
                    </a:cubicBezTo>
                    <a:cubicBezTo>
                      <a:pt x="548" y="362"/>
                      <a:pt x="562" y="334"/>
                      <a:pt x="562" y="306"/>
                    </a:cubicBezTo>
                    <a:lnTo>
                      <a:pt x="562" y="264"/>
                    </a:lnTo>
                    <a:cubicBezTo>
                      <a:pt x="562" y="222"/>
                      <a:pt x="548" y="194"/>
                      <a:pt x="534" y="152"/>
                    </a:cubicBezTo>
                    <a:cubicBezTo>
                      <a:pt x="520" y="138"/>
                      <a:pt x="520" y="124"/>
                      <a:pt x="492" y="96"/>
                    </a:cubicBezTo>
                    <a:cubicBezTo>
                      <a:pt x="464" y="68"/>
                      <a:pt x="422" y="54"/>
                      <a:pt x="394" y="54"/>
                    </a:cubicBezTo>
                    <a:lnTo>
                      <a:pt x="282" y="11"/>
                    </a:lnTo>
                    <a:cubicBezTo>
                      <a:pt x="268" y="4"/>
                      <a:pt x="257" y="1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0"/>
              <p:cNvSpPr/>
              <p:nvPr/>
            </p:nvSpPr>
            <p:spPr>
              <a:xfrm>
                <a:off x="3867350" y="2999975"/>
                <a:ext cx="116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338" extrusionOk="0">
                    <a:moveTo>
                      <a:pt x="338" y="0"/>
                    </a:moveTo>
                    <a:cubicBezTo>
                      <a:pt x="323" y="0"/>
                      <a:pt x="309" y="0"/>
                      <a:pt x="281" y="14"/>
                    </a:cubicBezTo>
                    <a:cubicBezTo>
                      <a:pt x="211" y="56"/>
                      <a:pt x="127" y="84"/>
                      <a:pt x="57" y="127"/>
                    </a:cubicBezTo>
                    <a:cubicBezTo>
                      <a:pt x="43" y="141"/>
                      <a:pt x="1" y="155"/>
                      <a:pt x="1" y="197"/>
                    </a:cubicBezTo>
                    <a:cubicBezTo>
                      <a:pt x="1" y="225"/>
                      <a:pt x="1" y="267"/>
                      <a:pt x="29" y="281"/>
                    </a:cubicBezTo>
                    <a:cubicBezTo>
                      <a:pt x="43" y="295"/>
                      <a:pt x="57" y="337"/>
                      <a:pt x="99" y="337"/>
                    </a:cubicBezTo>
                    <a:lnTo>
                      <a:pt x="127" y="337"/>
                    </a:lnTo>
                    <a:cubicBezTo>
                      <a:pt x="141" y="337"/>
                      <a:pt x="169" y="337"/>
                      <a:pt x="183" y="323"/>
                    </a:cubicBezTo>
                    <a:cubicBezTo>
                      <a:pt x="253" y="281"/>
                      <a:pt x="338" y="253"/>
                      <a:pt x="408" y="211"/>
                    </a:cubicBezTo>
                    <a:cubicBezTo>
                      <a:pt x="422" y="197"/>
                      <a:pt x="464" y="169"/>
                      <a:pt x="464" y="141"/>
                    </a:cubicBezTo>
                    <a:cubicBezTo>
                      <a:pt x="464" y="112"/>
                      <a:pt x="464" y="70"/>
                      <a:pt x="450" y="56"/>
                    </a:cubicBezTo>
                    <a:cubicBezTo>
                      <a:pt x="422" y="28"/>
                      <a:pt x="408" y="0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0"/>
              <p:cNvSpPr/>
              <p:nvPr/>
            </p:nvSpPr>
            <p:spPr>
              <a:xfrm>
                <a:off x="3871225" y="2975050"/>
                <a:ext cx="95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82" extrusionOk="0">
                    <a:moveTo>
                      <a:pt x="239" y="1"/>
                    </a:moveTo>
                    <a:cubicBezTo>
                      <a:pt x="211" y="1"/>
                      <a:pt x="197" y="1"/>
                      <a:pt x="183" y="15"/>
                    </a:cubicBezTo>
                    <a:cubicBezTo>
                      <a:pt x="140" y="29"/>
                      <a:pt x="112" y="43"/>
                      <a:pt x="56" y="71"/>
                    </a:cubicBezTo>
                    <a:cubicBezTo>
                      <a:pt x="42" y="71"/>
                      <a:pt x="42" y="85"/>
                      <a:pt x="28" y="99"/>
                    </a:cubicBezTo>
                    <a:cubicBezTo>
                      <a:pt x="0" y="113"/>
                      <a:pt x="0" y="113"/>
                      <a:pt x="0" y="141"/>
                    </a:cubicBezTo>
                    <a:lnTo>
                      <a:pt x="0" y="183"/>
                    </a:lnTo>
                    <a:cubicBezTo>
                      <a:pt x="0" y="211"/>
                      <a:pt x="0" y="225"/>
                      <a:pt x="28" y="225"/>
                    </a:cubicBezTo>
                    <a:lnTo>
                      <a:pt x="42" y="239"/>
                    </a:lnTo>
                    <a:cubicBezTo>
                      <a:pt x="56" y="267"/>
                      <a:pt x="70" y="267"/>
                      <a:pt x="98" y="281"/>
                    </a:cubicBezTo>
                    <a:lnTo>
                      <a:pt x="126" y="281"/>
                    </a:lnTo>
                    <a:cubicBezTo>
                      <a:pt x="154" y="281"/>
                      <a:pt x="168" y="281"/>
                      <a:pt x="183" y="267"/>
                    </a:cubicBezTo>
                    <a:cubicBezTo>
                      <a:pt x="225" y="239"/>
                      <a:pt x="253" y="225"/>
                      <a:pt x="309" y="211"/>
                    </a:cubicBezTo>
                    <a:cubicBezTo>
                      <a:pt x="323" y="211"/>
                      <a:pt x="323" y="197"/>
                      <a:pt x="337" y="169"/>
                    </a:cubicBezTo>
                    <a:cubicBezTo>
                      <a:pt x="365" y="155"/>
                      <a:pt x="365" y="155"/>
                      <a:pt x="365" y="141"/>
                    </a:cubicBezTo>
                    <a:cubicBezTo>
                      <a:pt x="379" y="127"/>
                      <a:pt x="379" y="99"/>
                      <a:pt x="365" y="85"/>
                    </a:cubicBezTo>
                    <a:cubicBezTo>
                      <a:pt x="365" y="71"/>
                      <a:pt x="365" y="43"/>
                      <a:pt x="337" y="43"/>
                    </a:cubicBezTo>
                    <a:lnTo>
                      <a:pt x="323" y="29"/>
                    </a:lnTo>
                    <a:cubicBezTo>
                      <a:pt x="309" y="15"/>
                      <a:pt x="281" y="15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0"/>
              <p:cNvSpPr/>
              <p:nvPr/>
            </p:nvSpPr>
            <p:spPr>
              <a:xfrm>
                <a:off x="3916125" y="2976100"/>
                <a:ext cx="2137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1494" extrusionOk="0">
                    <a:moveTo>
                      <a:pt x="4662" y="0"/>
                    </a:moveTo>
                    <a:cubicBezTo>
                      <a:pt x="4264" y="0"/>
                      <a:pt x="3884" y="92"/>
                      <a:pt x="3566" y="309"/>
                    </a:cubicBezTo>
                    <a:cubicBezTo>
                      <a:pt x="2598" y="997"/>
                      <a:pt x="2752" y="3047"/>
                      <a:pt x="2654" y="4057"/>
                    </a:cubicBezTo>
                    <a:cubicBezTo>
                      <a:pt x="2513" y="5433"/>
                      <a:pt x="2022" y="6753"/>
                      <a:pt x="1236" y="7848"/>
                    </a:cubicBezTo>
                    <a:cubicBezTo>
                      <a:pt x="899" y="8311"/>
                      <a:pt x="506" y="8732"/>
                      <a:pt x="282" y="9251"/>
                    </a:cubicBezTo>
                    <a:cubicBezTo>
                      <a:pt x="57" y="9785"/>
                      <a:pt x="1" y="10430"/>
                      <a:pt x="338" y="10894"/>
                    </a:cubicBezTo>
                    <a:cubicBezTo>
                      <a:pt x="647" y="11329"/>
                      <a:pt x="1208" y="11493"/>
                      <a:pt x="1755" y="11493"/>
                    </a:cubicBezTo>
                    <a:cubicBezTo>
                      <a:pt x="1879" y="11493"/>
                      <a:pt x="2002" y="11485"/>
                      <a:pt x="2120" y="11469"/>
                    </a:cubicBezTo>
                    <a:cubicBezTo>
                      <a:pt x="3693" y="11273"/>
                      <a:pt x="5040" y="10234"/>
                      <a:pt x="6107" y="9069"/>
                    </a:cubicBezTo>
                    <a:cubicBezTo>
                      <a:pt x="7104" y="7960"/>
                      <a:pt x="7946" y="6682"/>
                      <a:pt x="8255" y="5223"/>
                    </a:cubicBezTo>
                    <a:cubicBezTo>
                      <a:pt x="8550" y="3763"/>
                      <a:pt x="8255" y="2148"/>
                      <a:pt x="7216" y="1082"/>
                    </a:cubicBezTo>
                    <a:cubicBezTo>
                      <a:pt x="6644" y="510"/>
                      <a:pt x="5602" y="0"/>
                      <a:pt x="4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0"/>
              <p:cNvSpPr/>
              <p:nvPr/>
            </p:nvSpPr>
            <p:spPr>
              <a:xfrm>
                <a:off x="3971575" y="3033575"/>
                <a:ext cx="113025" cy="17880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7152" extrusionOk="0">
                    <a:moveTo>
                      <a:pt x="3168" y="0"/>
                    </a:moveTo>
                    <a:cubicBezTo>
                      <a:pt x="2721" y="0"/>
                      <a:pt x="2320" y="350"/>
                      <a:pt x="2134" y="762"/>
                    </a:cubicBezTo>
                    <a:cubicBezTo>
                      <a:pt x="1938" y="1197"/>
                      <a:pt x="1910" y="1688"/>
                      <a:pt x="1840" y="2166"/>
                    </a:cubicBezTo>
                    <a:cubicBezTo>
                      <a:pt x="1699" y="3022"/>
                      <a:pt x="1404" y="3850"/>
                      <a:pt x="1025" y="4636"/>
                    </a:cubicBezTo>
                    <a:cubicBezTo>
                      <a:pt x="801" y="5141"/>
                      <a:pt x="1" y="6138"/>
                      <a:pt x="155" y="6714"/>
                    </a:cubicBezTo>
                    <a:cubicBezTo>
                      <a:pt x="244" y="7026"/>
                      <a:pt x="425" y="7151"/>
                      <a:pt x="657" y="7151"/>
                    </a:cubicBezTo>
                    <a:cubicBezTo>
                      <a:pt x="1490" y="7151"/>
                      <a:pt x="2983" y="5543"/>
                      <a:pt x="3257" y="5170"/>
                    </a:cubicBezTo>
                    <a:cubicBezTo>
                      <a:pt x="4086" y="4061"/>
                      <a:pt x="4521" y="2629"/>
                      <a:pt x="4254" y="1267"/>
                    </a:cubicBezTo>
                    <a:cubicBezTo>
                      <a:pt x="4156" y="692"/>
                      <a:pt x="3819" y="60"/>
                      <a:pt x="3243" y="4"/>
                    </a:cubicBezTo>
                    <a:cubicBezTo>
                      <a:pt x="3218" y="2"/>
                      <a:pt x="3193" y="0"/>
                      <a:pt x="3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0"/>
              <p:cNvSpPr/>
              <p:nvPr/>
            </p:nvSpPr>
            <p:spPr>
              <a:xfrm>
                <a:off x="4045975" y="3006375"/>
                <a:ext cx="740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43" extrusionOk="0">
                    <a:moveTo>
                      <a:pt x="118" y="0"/>
                    </a:moveTo>
                    <a:cubicBezTo>
                      <a:pt x="106" y="0"/>
                      <a:pt x="92" y="4"/>
                      <a:pt x="71" y="11"/>
                    </a:cubicBezTo>
                    <a:cubicBezTo>
                      <a:pt x="57" y="11"/>
                      <a:pt x="43" y="39"/>
                      <a:pt x="15" y="67"/>
                    </a:cubicBezTo>
                    <a:cubicBezTo>
                      <a:pt x="1" y="81"/>
                      <a:pt x="1" y="95"/>
                      <a:pt x="15" y="109"/>
                    </a:cubicBezTo>
                    <a:cubicBezTo>
                      <a:pt x="1" y="109"/>
                      <a:pt x="15" y="123"/>
                      <a:pt x="15" y="151"/>
                    </a:cubicBezTo>
                    <a:cubicBezTo>
                      <a:pt x="43" y="221"/>
                      <a:pt x="71" y="306"/>
                      <a:pt x="85" y="376"/>
                    </a:cubicBezTo>
                    <a:cubicBezTo>
                      <a:pt x="85" y="390"/>
                      <a:pt x="127" y="404"/>
                      <a:pt x="141" y="432"/>
                    </a:cubicBezTo>
                    <a:cubicBezTo>
                      <a:pt x="162" y="439"/>
                      <a:pt x="176" y="443"/>
                      <a:pt x="188" y="443"/>
                    </a:cubicBezTo>
                    <a:cubicBezTo>
                      <a:pt x="201" y="443"/>
                      <a:pt x="211" y="439"/>
                      <a:pt x="225" y="432"/>
                    </a:cubicBezTo>
                    <a:cubicBezTo>
                      <a:pt x="253" y="432"/>
                      <a:pt x="267" y="390"/>
                      <a:pt x="281" y="376"/>
                    </a:cubicBezTo>
                    <a:lnTo>
                      <a:pt x="281" y="320"/>
                    </a:lnTo>
                    <a:cubicBezTo>
                      <a:pt x="295" y="320"/>
                      <a:pt x="281" y="306"/>
                      <a:pt x="281" y="292"/>
                    </a:cubicBezTo>
                    <a:lnTo>
                      <a:pt x="211" y="67"/>
                    </a:lnTo>
                    <a:cubicBezTo>
                      <a:pt x="211" y="39"/>
                      <a:pt x="183" y="25"/>
                      <a:pt x="155" y="11"/>
                    </a:cubicBezTo>
                    <a:cubicBezTo>
                      <a:pt x="141" y="4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0"/>
              <p:cNvSpPr/>
              <p:nvPr/>
            </p:nvSpPr>
            <p:spPr>
              <a:xfrm>
                <a:off x="4081425" y="3031775"/>
                <a:ext cx="1545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62" extrusionOk="0">
                    <a:moveTo>
                      <a:pt x="505" y="1"/>
                    </a:moveTo>
                    <a:cubicBezTo>
                      <a:pt x="491" y="1"/>
                      <a:pt x="477" y="2"/>
                      <a:pt x="464" y="6"/>
                    </a:cubicBezTo>
                    <a:cubicBezTo>
                      <a:pt x="337" y="62"/>
                      <a:pt x="197" y="118"/>
                      <a:pt x="71" y="160"/>
                    </a:cubicBezTo>
                    <a:cubicBezTo>
                      <a:pt x="28" y="202"/>
                      <a:pt x="0" y="272"/>
                      <a:pt x="28" y="300"/>
                    </a:cubicBezTo>
                    <a:cubicBezTo>
                      <a:pt x="39" y="343"/>
                      <a:pt x="83" y="362"/>
                      <a:pt x="128" y="362"/>
                    </a:cubicBezTo>
                    <a:cubicBezTo>
                      <a:pt x="142" y="362"/>
                      <a:pt x="156" y="360"/>
                      <a:pt x="169" y="357"/>
                    </a:cubicBezTo>
                    <a:cubicBezTo>
                      <a:pt x="281" y="300"/>
                      <a:pt x="421" y="258"/>
                      <a:pt x="548" y="202"/>
                    </a:cubicBezTo>
                    <a:cubicBezTo>
                      <a:pt x="604" y="188"/>
                      <a:pt x="618" y="118"/>
                      <a:pt x="604" y="62"/>
                    </a:cubicBezTo>
                    <a:cubicBezTo>
                      <a:pt x="593" y="19"/>
                      <a:pt x="550" y="1"/>
                      <a:pt x="5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0"/>
              <p:cNvSpPr/>
              <p:nvPr/>
            </p:nvSpPr>
            <p:spPr>
              <a:xfrm>
                <a:off x="4091600" y="3063125"/>
                <a:ext cx="950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26" extrusionOk="0">
                    <a:moveTo>
                      <a:pt x="239" y="1"/>
                    </a:moveTo>
                    <a:cubicBezTo>
                      <a:pt x="197" y="1"/>
                      <a:pt x="141" y="15"/>
                      <a:pt x="85" y="15"/>
                    </a:cubicBezTo>
                    <a:cubicBezTo>
                      <a:pt x="57" y="15"/>
                      <a:pt x="43" y="29"/>
                      <a:pt x="14" y="57"/>
                    </a:cubicBezTo>
                    <a:cubicBezTo>
                      <a:pt x="0" y="85"/>
                      <a:pt x="0" y="127"/>
                      <a:pt x="0" y="141"/>
                    </a:cubicBezTo>
                    <a:cubicBezTo>
                      <a:pt x="0" y="155"/>
                      <a:pt x="14" y="155"/>
                      <a:pt x="14" y="183"/>
                    </a:cubicBezTo>
                    <a:cubicBezTo>
                      <a:pt x="29" y="197"/>
                      <a:pt x="29" y="211"/>
                      <a:pt x="57" y="211"/>
                    </a:cubicBezTo>
                    <a:cubicBezTo>
                      <a:pt x="85" y="226"/>
                      <a:pt x="113" y="226"/>
                      <a:pt x="141" y="226"/>
                    </a:cubicBezTo>
                    <a:cubicBezTo>
                      <a:pt x="197" y="226"/>
                      <a:pt x="239" y="211"/>
                      <a:pt x="295" y="211"/>
                    </a:cubicBezTo>
                    <a:cubicBezTo>
                      <a:pt x="337" y="211"/>
                      <a:pt x="351" y="197"/>
                      <a:pt x="365" y="183"/>
                    </a:cubicBezTo>
                    <a:cubicBezTo>
                      <a:pt x="379" y="141"/>
                      <a:pt x="379" y="127"/>
                      <a:pt x="379" y="85"/>
                    </a:cubicBezTo>
                    <a:cubicBezTo>
                      <a:pt x="379" y="71"/>
                      <a:pt x="365" y="71"/>
                      <a:pt x="365" y="57"/>
                    </a:cubicBezTo>
                    <a:cubicBezTo>
                      <a:pt x="351" y="29"/>
                      <a:pt x="351" y="15"/>
                      <a:pt x="337" y="15"/>
                    </a:cubicBezTo>
                    <a:cubicBezTo>
                      <a:pt x="295" y="1"/>
                      <a:pt x="28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0"/>
              <p:cNvSpPr/>
              <p:nvPr/>
            </p:nvSpPr>
            <p:spPr>
              <a:xfrm>
                <a:off x="4089850" y="3103150"/>
                <a:ext cx="161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436" extrusionOk="0">
                    <a:moveTo>
                      <a:pt x="267" y="0"/>
                    </a:moveTo>
                    <a:cubicBezTo>
                      <a:pt x="211" y="0"/>
                      <a:pt x="183" y="0"/>
                      <a:pt x="141" y="14"/>
                    </a:cubicBezTo>
                    <a:cubicBezTo>
                      <a:pt x="127" y="28"/>
                      <a:pt x="113" y="28"/>
                      <a:pt x="84" y="56"/>
                    </a:cubicBezTo>
                    <a:cubicBezTo>
                      <a:pt x="56" y="70"/>
                      <a:pt x="42" y="98"/>
                      <a:pt x="14" y="141"/>
                    </a:cubicBezTo>
                    <a:cubicBezTo>
                      <a:pt x="14" y="155"/>
                      <a:pt x="14" y="169"/>
                      <a:pt x="0" y="183"/>
                    </a:cubicBezTo>
                    <a:cubicBezTo>
                      <a:pt x="0" y="225"/>
                      <a:pt x="0" y="239"/>
                      <a:pt x="14" y="281"/>
                    </a:cubicBezTo>
                    <a:cubicBezTo>
                      <a:pt x="14" y="295"/>
                      <a:pt x="42" y="323"/>
                      <a:pt x="56" y="351"/>
                    </a:cubicBezTo>
                    <a:cubicBezTo>
                      <a:pt x="70" y="365"/>
                      <a:pt x="84" y="379"/>
                      <a:pt x="127" y="393"/>
                    </a:cubicBezTo>
                    <a:cubicBezTo>
                      <a:pt x="155" y="421"/>
                      <a:pt x="183" y="435"/>
                      <a:pt x="211" y="435"/>
                    </a:cubicBezTo>
                    <a:lnTo>
                      <a:pt x="393" y="435"/>
                    </a:lnTo>
                    <a:cubicBezTo>
                      <a:pt x="435" y="435"/>
                      <a:pt x="478" y="435"/>
                      <a:pt x="506" y="421"/>
                    </a:cubicBezTo>
                    <a:cubicBezTo>
                      <a:pt x="534" y="393"/>
                      <a:pt x="548" y="393"/>
                      <a:pt x="562" y="379"/>
                    </a:cubicBezTo>
                    <a:cubicBezTo>
                      <a:pt x="604" y="365"/>
                      <a:pt x="618" y="323"/>
                      <a:pt x="632" y="295"/>
                    </a:cubicBezTo>
                    <a:lnTo>
                      <a:pt x="646" y="239"/>
                    </a:lnTo>
                    <a:cubicBezTo>
                      <a:pt x="646" y="211"/>
                      <a:pt x="646" y="183"/>
                      <a:pt x="632" y="155"/>
                    </a:cubicBezTo>
                    <a:cubicBezTo>
                      <a:pt x="632" y="141"/>
                      <a:pt x="618" y="98"/>
                      <a:pt x="604" y="84"/>
                    </a:cubicBezTo>
                    <a:cubicBezTo>
                      <a:pt x="576" y="70"/>
                      <a:pt x="562" y="56"/>
                      <a:pt x="534" y="28"/>
                    </a:cubicBezTo>
                    <a:cubicBezTo>
                      <a:pt x="492" y="14"/>
                      <a:pt x="478" y="0"/>
                      <a:pt x="4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0"/>
              <p:cNvSpPr/>
              <p:nvPr/>
            </p:nvSpPr>
            <p:spPr>
              <a:xfrm>
                <a:off x="4067025" y="3163675"/>
                <a:ext cx="88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01" extrusionOk="0">
                    <a:moveTo>
                      <a:pt x="118" y="1"/>
                    </a:moveTo>
                    <a:cubicBezTo>
                      <a:pt x="106" y="1"/>
                      <a:pt x="92" y="8"/>
                      <a:pt x="71" y="22"/>
                    </a:cubicBezTo>
                    <a:cubicBezTo>
                      <a:pt x="57" y="22"/>
                      <a:pt x="43" y="50"/>
                      <a:pt x="15" y="64"/>
                    </a:cubicBezTo>
                    <a:cubicBezTo>
                      <a:pt x="1" y="92"/>
                      <a:pt x="1" y="106"/>
                      <a:pt x="43" y="148"/>
                    </a:cubicBezTo>
                    <a:cubicBezTo>
                      <a:pt x="15" y="148"/>
                      <a:pt x="43" y="176"/>
                      <a:pt x="43" y="190"/>
                    </a:cubicBezTo>
                    <a:cubicBezTo>
                      <a:pt x="43" y="204"/>
                      <a:pt x="43" y="204"/>
                      <a:pt x="57" y="232"/>
                    </a:cubicBezTo>
                    <a:cubicBezTo>
                      <a:pt x="71" y="232"/>
                      <a:pt x="71" y="246"/>
                      <a:pt x="85" y="246"/>
                    </a:cubicBezTo>
                    <a:lnTo>
                      <a:pt x="71" y="246"/>
                    </a:lnTo>
                    <a:cubicBezTo>
                      <a:pt x="85" y="246"/>
                      <a:pt x="85" y="246"/>
                      <a:pt x="113" y="260"/>
                    </a:cubicBezTo>
                    <a:lnTo>
                      <a:pt x="127" y="274"/>
                    </a:lnTo>
                    <a:cubicBezTo>
                      <a:pt x="127" y="302"/>
                      <a:pt x="141" y="302"/>
                      <a:pt x="141" y="316"/>
                    </a:cubicBezTo>
                    <a:cubicBezTo>
                      <a:pt x="141" y="345"/>
                      <a:pt x="155" y="373"/>
                      <a:pt x="183" y="387"/>
                    </a:cubicBezTo>
                    <a:cubicBezTo>
                      <a:pt x="211" y="401"/>
                      <a:pt x="225" y="401"/>
                      <a:pt x="268" y="401"/>
                    </a:cubicBezTo>
                    <a:cubicBezTo>
                      <a:pt x="282" y="401"/>
                      <a:pt x="282" y="387"/>
                      <a:pt x="296" y="387"/>
                    </a:cubicBezTo>
                    <a:cubicBezTo>
                      <a:pt x="310" y="373"/>
                      <a:pt x="338" y="373"/>
                      <a:pt x="338" y="345"/>
                    </a:cubicBezTo>
                    <a:cubicBezTo>
                      <a:pt x="352" y="345"/>
                      <a:pt x="352" y="330"/>
                      <a:pt x="352" y="316"/>
                    </a:cubicBezTo>
                    <a:lnTo>
                      <a:pt x="352" y="260"/>
                    </a:lnTo>
                    <a:cubicBezTo>
                      <a:pt x="338" y="204"/>
                      <a:pt x="324" y="162"/>
                      <a:pt x="282" y="120"/>
                    </a:cubicBezTo>
                    <a:cubicBezTo>
                      <a:pt x="254" y="64"/>
                      <a:pt x="211" y="36"/>
                      <a:pt x="155" y="22"/>
                    </a:cubicBezTo>
                    <a:cubicBezTo>
                      <a:pt x="141" y="8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0"/>
              <p:cNvSpPr/>
              <p:nvPr/>
            </p:nvSpPr>
            <p:spPr>
              <a:xfrm>
                <a:off x="4057200" y="3175425"/>
                <a:ext cx="81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38" extrusionOk="0">
                    <a:moveTo>
                      <a:pt x="127" y="1"/>
                    </a:moveTo>
                    <a:cubicBezTo>
                      <a:pt x="113" y="1"/>
                      <a:pt x="99" y="15"/>
                      <a:pt x="85" y="15"/>
                    </a:cubicBezTo>
                    <a:lnTo>
                      <a:pt x="57" y="43"/>
                    </a:lnTo>
                    <a:cubicBezTo>
                      <a:pt x="43" y="57"/>
                      <a:pt x="29" y="57"/>
                      <a:pt x="29" y="71"/>
                    </a:cubicBezTo>
                    <a:cubicBezTo>
                      <a:pt x="29" y="85"/>
                      <a:pt x="15" y="113"/>
                      <a:pt x="1" y="113"/>
                    </a:cubicBezTo>
                    <a:lnTo>
                      <a:pt x="1" y="155"/>
                    </a:lnTo>
                    <a:cubicBezTo>
                      <a:pt x="1" y="183"/>
                      <a:pt x="1" y="183"/>
                      <a:pt x="29" y="197"/>
                    </a:cubicBezTo>
                    <a:lnTo>
                      <a:pt x="113" y="296"/>
                    </a:lnTo>
                    <a:cubicBezTo>
                      <a:pt x="127" y="324"/>
                      <a:pt x="155" y="338"/>
                      <a:pt x="169" y="338"/>
                    </a:cubicBezTo>
                    <a:lnTo>
                      <a:pt x="197" y="338"/>
                    </a:lnTo>
                    <a:cubicBezTo>
                      <a:pt x="225" y="338"/>
                      <a:pt x="239" y="324"/>
                      <a:pt x="253" y="324"/>
                    </a:cubicBezTo>
                    <a:lnTo>
                      <a:pt x="267" y="296"/>
                    </a:lnTo>
                    <a:cubicBezTo>
                      <a:pt x="296" y="282"/>
                      <a:pt x="310" y="282"/>
                      <a:pt x="310" y="268"/>
                    </a:cubicBezTo>
                    <a:cubicBezTo>
                      <a:pt x="324" y="268"/>
                      <a:pt x="324" y="254"/>
                      <a:pt x="324" y="225"/>
                    </a:cubicBezTo>
                    <a:lnTo>
                      <a:pt x="324" y="183"/>
                    </a:lnTo>
                    <a:cubicBezTo>
                      <a:pt x="324" y="155"/>
                      <a:pt x="324" y="155"/>
                      <a:pt x="310" y="141"/>
                    </a:cubicBezTo>
                    <a:lnTo>
                      <a:pt x="225" y="43"/>
                    </a:lnTo>
                    <a:cubicBezTo>
                      <a:pt x="197" y="15"/>
                      <a:pt x="183" y="1"/>
                      <a:pt x="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0"/>
              <p:cNvSpPr/>
              <p:nvPr/>
            </p:nvSpPr>
            <p:spPr>
              <a:xfrm>
                <a:off x="3996500" y="3231800"/>
                <a:ext cx="70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40" extrusionOk="0">
                    <a:moveTo>
                      <a:pt x="144" y="0"/>
                    </a:moveTo>
                    <a:cubicBezTo>
                      <a:pt x="120" y="0"/>
                      <a:pt x="95" y="13"/>
                      <a:pt x="85" y="34"/>
                    </a:cubicBezTo>
                    <a:cubicBezTo>
                      <a:pt x="71" y="48"/>
                      <a:pt x="56" y="62"/>
                      <a:pt x="56" y="104"/>
                    </a:cubicBezTo>
                    <a:lnTo>
                      <a:pt x="14" y="315"/>
                    </a:lnTo>
                    <a:cubicBezTo>
                      <a:pt x="0" y="343"/>
                      <a:pt x="14" y="385"/>
                      <a:pt x="28" y="399"/>
                    </a:cubicBezTo>
                    <a:cubicBezTo>
                      <a:pt x="56" y="413"/>
                      <a:pt x="71" y="427"/>
                      <a:pt x="99" y="427"/>
                    </a:cubicBezTo>
                    <a:cubicBezTo>
                      <a:pt x="112" y="436"/>
                      <a:pt x="123" y="439"/>
                      <a:pt x="134" y="439"/>
                    </a:cubicBezTo>
                    <a:cubicBezTo>
                      <a:pt x="158" y="439"/>
                      <a:pt x="177" y="423"/>
                      <a:pt x="197" y="413"/>
                    </a:cubicBezTo>
                    <a:cubicBezTo>
                      <a:pt x="211" y="399"/>
                      <a:pt x="225" y="385"/>
                      <a:pt x="225" y="343"/>
                    </a:cubicBezTo>
                    <a:lnTo>
                      <a:pt x="267" y="132"/>
                    </a:lnTo>
                    <a:cubicBezTo>
                      <a:pt x="281" y="104"/>
                      <a:pt x="267" y="62"/>
                      <a:pt x="239" y="48"/>
                    </a:cubicBezTo>
                    <a:cubicBezTo>
                      <a:pt x="225" y="34"/>
                      <a:pt x="211" y="6"/>
                      <a:pt x="169" y="6"/>
                    </a:cubicBezTo>
                    <a:cubicBezTo>
                      <a:pt x="161" y="2"/>
                      <a:pt x="153" y="0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0"/>
              <p:cNvSpPr/>
              <p:nvPr/>
            </p:nvSpPr>
            <p:spPr>
              <a:xfrm>
                <a:off x="3945950" y="3231225"/>
                <a:ext cx="168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759" extrusionOk="0">
                    <a:moveTo>
                      <a:pt x="408" y="1"/>
                    </a:moveTo>
                    <a:cubicBezTo>
                      <a:pt x="352" y="1"/>
                      <a:pt x="296" y="29"/>
                      <a:pt x="268" y="85"/>
                    </a:cubicBezTo>
                    <a:cubicBezTo>
                      <a:pt x="183" y="197"/>
                      <a:pt x="113" y="296"/>
                      <a:pt x="43" y="408"/>
                    </a:cubicBezTo>
                    <a:cubicBezTo>
                      <a:pt x="1" y="450"/>
                      <a:pt x="1" y="506"/>
                      <a:pt x="1" y="576"/>
                    </a:cubicBezTo>
                    <a:cubicBezTo>
                      <a:pt x="1" y="632"/>
                      <a:pt x="43" y="689"/>
                      <a:pt x="85" y="717"/>
                    </a:cubicBezTo>
                    <a:cubicBezTo>
                      <a:pt x="127" y="731"/>
                      <a:pt x="141" y="759"/>
                      <a:pt x="183" y="759"/>
                    </a:cubicBezTo>
                    <a:lnTo>
                      <a:pt x="268" y="759"/>
                    </a:lnTo>
                    <a:cubicBezTo>
                      <a:pt x="324" y="759"/>
                      <a:pt x="366" y="717"/>
                      <a:pt x="408" y="661"/>
                    </a:cubicBezTo>
                    <a:cubicBezTo>
                      <a:pt x="492" y="562"/>
                      <a:pt x="562" y="450"/>
                      <a:pt x="633" y="352"/>
                    </a:cubicBezTo>
                    <a:cubicBezTo>
                      <a:pt x="675" y="296"/>
                      <a:pt x="675" y="239"/>
                      <a:pt x="675" y="169"/>
                    </a:cubicBezTo>
                    <a:cubicBezTo>
                      <a:pt x="675" y="127"/>
                      <a:pt x="633" y="71"/>
                      <a:pt x="576" y="29"/>
                    </a:cubicBezTo>
                    <a:cubicBezTo>
                      <a:pt x="548" y="15"/>
                      <a:pt x="534" y="1"/>
                      <a:pt x="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0"/>
              <p:cNvSpPr/>
              <p:nvPr/>
            </p:nvSpPr>
            <p:spPr>
              <a:xfrm>
                <a:off x="3938950" y="3198250"/>
                <a:ext cx="1195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25" extrusionOk="0">
                    <a:moveTo>
                      <a:pt x="351" y="0"/>
                    </a:moveTo>
                    <a:cubicBezTo>
                      <a:pt x="267" y="14"/>
                      <a:pt x="169" y="14"/>
                      <a:pt x="84" y="14"/>
                    </a:cubicBezTo>
                    <a:cubicBezTo>
                      <a:pt x="70" y="14"/>
                      <a:pt x="42" y="42"/>
                      <a:pt x="14" y="56"/>
                    </a:cubicBezTo>
                    <a:cubicBezTo>
                      <a:pt x="0" y="85"/>
                      <a:pt x="0" y="113"/>
                      <a:pt x="0" y="141"/>
                    </a:cubicBezTo>
                    <a:cubicBezTo>
                      <a:pt x="0" y="155"/>
                      <a:pt x="14" y="197"/>
                      <a:pt x="28" y="211"/>
                    </a:cubicBezTo>
                    <a:cubicBezTo>
                      <a:pt x="70" y="225"/>
                      <a:pt x="84" y="225"/>
                      <a:pt x="127" y="225"/>
                    </a:cubicBezTo>
                    <a:cubicBezTo>
                      <a:pt x="211" y="211"/>
                      <a:pt x="295" y="211"/>
                      <a:pt x="379" y="211"/>
                    </a:cubicBezTo>
                    <a:cubicBezTo>
                      <a:pt x="407" y="211"/>
                      <a:pt x="435" y="197"/>
                      <a:pt x="449" y="183"/>
                    </a:cubicBezTo>
                    <a:cubicBezTo>
                      <a:pt x="477" y="141"/>
                      <a:pt x="477" y="127"/>
                      <a:pt x="477" y="85"/>
                    </a:cubicBezTo>
                    <a:cubicBezTo>
                      <a:pt x="477" y="70"/>
                      <a:pt x="463" y="42"/>
                      <a:pt x="435" y="14"/>
                    </a:cubicBezTo>
                    <a:cubicBezTo>
                      <a:pt x="407" y="0"/>
                      <a:pt x="379" y="0"/>
                      <a:pt x="3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0"/>
              <p:cNvSpPr/>
              <p:nvPr/>
            </p:nvSpPr>
            <p:spPr>
              <a:xfrm>
                <a:off x="3966325" y="3171425"/>
                <a:ext cx="807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9" extrusionOk="0">
                    <a:moveTo>
                      <a:pt x="85" y="1"/>
                    </a:moveTo>
                    <a:cubicBezTo>
                      <a:pt x="62" y="1"/>
                      <a:pt x="38" y="11"/>
                      <a:pt x="28" y="20"/>
                    </a:cubicBezTo>
                    <a:cubicBezTo>
                      <a:pt x="14" y="35"/>
                      <a:pt x="0" y="63"/>
                      <a:pt x="0" y="77"/>
                    </a:cubicBezTo>
                    <a:lnTo>
                      <a:pt x="0" y="105"/>
                    </a:lnTo>
                    <a:lnTo>
                      <a:pt x="0" y="161"/>
                    </a:lnTo>
                    <a:cubicBezTo>
                      <a:pt x="0" y="175"/>
                      <a:pt x="0" y="175"/>
                      <a:pt x="14" y="203"/>
                    </a:cubicBezTo>
                    <a:cubicBezTo>
                      <a:pt x="28" y="217"/>
                      <a:pt x="28" y="231"/>
                      <a:pt x="42" y="231"/>
                    </a:cubicBezTo>
                    <a:cubicBezTo>
                      <a:pt x="42" y="245"/>
                      <a:pt x="70" y="245"/>
                      <a:pt x="84" y="245"/>
                    </a:cubicBezTo>
                    <a:lnTo>
                      <a:pt x="211" y="273"/>
                    </a:lnTo>
                    <a:cubicBezTo>
                      <a:pt x="218" y="277"/>
                      <a:pt x="227" y="279"/>
                      <a:pt x="235" y="279"/>
                    </a:cubicBezTo>
                    <a:cubicBezTo>
                      <a:pt x="259" y="279"/>
                      <a:pt x="285" y="266"/>
                      <a:pt x="295" y="245"/>
                    </a:cubicBezTo>
                    <a:cubicBezTo>
                      <a:pt x="309" y="231"/>
                      <a:pt x="323" y="217"/>
                      <a:pt x="323" y="203"/>
                    </a:cubicBezTo>
                    <a:lnTo>
                      <a:pt x="323" y="161"/>
                    </a:lnTo>
                    <a:lnTo>
                      <a:pt x="323" y="105"/>
                    </a:lnTo>
                    <a:cubicBezTo>
                      <a:pt x="323" y="91"/>
                      <a:pt x="323" y="91"/>
                      <a:pt x="309" y="77"/>
                    </a:cubicBezTo>
                    <a:cubicBezTo>
                      <a:pt x="295" y="63"/>
                      <a:pt x="295" y="35"/>
                      <a:pt x="281" y="35"/>
                    </a:cubicBezTo>
                    <a:cubicBezTo>
                      <a:pt x="281" y="20"/>
                      <a:pt x="253" y="20"/>
                      <a:pt x="239" y="20"/>
                    </a:cubicBezTo>
                    <a:lnTo>
                      <a:pt x="112" y="6"/>
                    </a:lnTo>
                    <a:cubicBezTo>
                      <a:pt x="104" y="2"/>
                      <a:pt x="95" y="1"/>
                      <a:pt x="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0"/>
              <p:cNvSpPr/>
              <p:nvPr/>
            </p:nvSpPr>
            <p:spPr>
              <a:xfrm>
                <a:off x="3990175" y="3091200"/>
                <a:ext cx="151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65" extrusionOk="0">
                    <a:moveTo>
                      <a:pt x="267" y="1"/>
                    </a:moveTo>
                    <a:cubicBezTo>
                      <a:pt x="211" y="1"/>
                      <a:pt x="183" y="1"/>
                      <a:pt x="141" y="15"/>
                    </a:cubicBezTo>
                    <a:cubicBezTo>
                      <a:pt x="127" y="43"/>
                      <a:pt x="113" y="43"/>
                      <a:pt x="99" y="57"/>
                    </a:cubicBezTo>
                    <a:cubicBezTo>
                      <a:pt x="57" y="71"/>
                      <a:pt x="43" y="113"/>
                      <a:pt x="29" y="141"/>
                    </a:cubicBezTo>
                    <a:lnTo>
                      <a:pt x="1" y="197"/>
                    </a:lnTo>
                    <a:cubicBezTo>
                      <a:pt x="1" y="225"/>
                      <a:pt x="1" y="240"/>
                      <a:pt x="29" y="282"/>
                    </a:cubicBezTo>
                    <a:cubicBezTo>
                      <a:pt x="29" y="296"/>
                      <a:pt x="43" y="338"/>
                      <a:pt x="57" y="352"/>
                    </a:cubicBezTo>
                    <a:cubicBezTo>
                      <a:pt x="71" y="366"/>
                      <a:pt x="99" y="380"/>
                      <a:pt x="127" y="408"/>
                    </a:cubicBezTo>
                    <a:cubicBezTo>
                      <a:pt x="169" y="422"/>
                      <a:pt x="183" y="436"/>
                      <a:pt x="211" y="436"/>
                    </a:cubicBezTo>
                    <a:lnTo>
                      <a:pt x="338" y="464"/>
                    </a:lnTo>
                    <a:cubicBezTo>
                      <a:pt x="394" y="464"/>
                      <a:pt x="422" y="464"/>
                      <a:pt x="464" y="436"/>
                    </a:cubicBezTo>
                    <a:cubicBezTo>
                      <a:pt x="478" y="422"/>
                      <a:pt x="492" y="422"/>
                      <a:pt x="520" y="408"/>
                    </a:cubicBezTo>
                    <a:cubicBezTo>
                      <a:pt x="548" y="380"/>
                      <a:pt x="562" y="352"/>
                      <a:pt x="576" y="310"/>
                    </a:cubicBezTo>
                    <a:cubicBezTo>
                      <a:pt x="576" y="296"/>
                      <a:pt x="604" y="282"/>
                      <a:pt x="604" y="268"/>
                    </a:cubicBezTo>
                    <a:cubicBezTo>
                      <a:pt x="604" y="225"/>
                      <a:pt x="604" y="211"/>
                      <a:pt x="576" y="183"/>
                    </a:cubicBezTo>
                    <a:cubicBezTo>
                      <a:pt x="576" y="155"/>
                      <a:pt x="562" y="127"/>
                      <a:pt x="548" y="113"/>
                    </a:cubicBezTo>
                    <a:cubicBezTo>
                      <a:pt x="534" y="85"/>
                      <a:pt x="520" y="71"/>
                      <a:pt x="478" y="57"/>
                    </a:cubicBezTo>
                    <a:cubicBezTo>
                      <a:pt x="450" y="43"/>
                      <a:pt x="422" y="15"/>
                      <a:pt x="394" y="1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0"/>
              <p:cNvSpPr/>
              <p:nvPr/>
            </p:nvSpPr>
            <p:spPr>
              <a:xfrm>
                <a:off x="4005975" y="3042825"/>
                <a:ext cx="11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98" extrusionOk="0">
                    <a:moveTo>
                      <a:pt x="112" y="1"/>
                    </a:moveTo>
                    <a:cubicBezTo>
                      <a:pt x="89" y="1"/>
                      <a:pt x="66" y="17"/>
                      <a:pt x="56" y="27"/>
                    </a:cubicBezTo>
                    <a:cubicBezTo>
                      <a:pt x="42" y="41"/>
                      <a:pt x="28" y="55"/>
                      <a:pt x="28" y="97"/>
                    </a:cubicBezTo>
                    <a:cubicBezTo>
                      <a:pt x="0" y="125"/>
                      <a:pt x="28" y="167"/>
                      <a:pt x="42" y="181"/>
                    </a:cubicBezTo>
                    <a:lnTo>
                      <a:pt x="211" y="364"/>
                    </a:lnTo>
                    <a:cubicBezTo>
                      <a:pt x="239" y="378"/>
                      <a:pt x="253" y="392"/>
                      <a:pt x="267" y="392"/>
                    </a:cubicBezTo>
                    <a:lnTo>
                      <a:pt x="309" y="392"/>
                    </a:lnTo>
                    <a:cubicBezTo>
                      <a:pt x="317" y="396"/>
                      <a:pt x="327" y="398"/>
                      <a:pt x="336" y="398"/>
                    </a:cubicBezTo>
                    <a:cubicBezTo>
                      <a:pt x="359" y="398"/>
                      <a:pt x="383" y="388"/>
                      <a:pt x="393" y="378"/>
                    </a:cubicBezTo>
                    <a:cubicBezTo>
                      <a:pt x="407" y="364"/>
                      <a:pt x="421" y="336"/>
                      <a:pt x="421" y="308"/>
                    </a:cubicBezTo>
                    <a:cubicBezTo>
                      <a:pt x="450" y="265"/>
                      <a:pt x="421" y="237"/>
                      <a:pt x="407" y="223"/>
                    </a:cubicBezTo>
                    <a:lnTo>
                      <a:pt x="239" y="41"/>
                    </a:lnTo>
                    <a:cubicBezTo>
                      <a:pt x="211" y="27"/>
                      <a:pt x="197" y="13"/>
                      <a:pt x="183" y="13"/>
                    </a:cubicBezTo>
                    <a:lnTo>
                      <a:pt x="141" y="13"/>
                    </a:lnTo>
                    <a:cubicBezTo>
                      <a:pt x="132" y="4"/>
                      <a:pt x="122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0"/>
              <p:cNvSpPr/>
              <p:nvPr/>
            </p:nvSpPr>
            <p:spPr>
              <a:xfrm>
                <a:off x="4014400" y="3018925"/>
                <a:ext cx="8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10" extrusionOk="0">
                    <a:moveTo>
                      <a:pt x="127" y="0"/>
                    </a:moveTo>
                    <a:cubicBezTo>
                      <a:pt x="113" y="0"/>
                      <a:pt x="84" y="14"/>
                      <a:pt x="70" y="14"/>
                    </a:cubicBezTo>
                    <a:lnTo>
                      <a:pt x="56" y="28"/>
                    </a:lnTo>
                    <a:cubicBezTo>
                      <a:pt x="42" y="42"/>
                      <a:pt x="14" y="42"/>
                      <a:pt x="14" y="70"/>
                    </a:cubicBezTo>
                    <a:cubicBezTo>
                      <a:pt x="0" y="84"/>
                      <a:pt x="0" y="84"/>
                      <a:pt x="0" y="98"/>
                    </a:cubicBezTo>
                    <a:lnTo>
                      <a:pt x="0" y="155"/>
                    </a:lnTo>
                    <a:cubicBezTo>
                      <a:pt x="0" y="169"/>
                      <a:pt x="0" y="169"/>
                      <a:pt x="14" y="197"/>
                    </a:cubicBezTo>
                    <a:lnTo>
                      <a:pt x="113" y="281"/>
                    </a:lnTo>
                    <a:cubicBezTo>
                      <a:pt x="127" y="295"/>
                      <a:pt x="141" y="309"/>
                      <a:pt x="155" y="309"/>
                    </a:cubicBezTo>
                    <a:lnTo>
                      <a:pt x="197" y="309"/>
                    </a:lnTo>
                    <a:cubicBezTo>
                      <a:pt x="211" y="309"/>
                      <a:pt x="225" y="295"/>
                      <a:pt x="253" y="295"/>
                    </a:cubicBezTo>
                    <a:lnTo>
                      <a:pt x="267" y="281"/>
                    </a:lnTo>
                    <a:cubicBezTo>
                      <a:pt x="281" y="267"/>
                      <a:pt x="295" y="267"/>
                      <a:pt x="295" y="239"/>
                    </a:cubicBezTo>
                    <a:cubicBezTo>
                      <a:pt x="323" y="239"/>
                      <a:pt x="323" y="225"/>
                      <a:pt x="323" y="211"/>
                    </a:cubicBezTo>
                    <a:lnTo>
                      <a:pt x="323" y="155"/>
                    </a:lnTo>
                    <a:cubicBezTo>
                      <a:pt x="323" y="141"/>
                      <a:pt x="323" y="141"/>
                      <a:pt x="295" y="112"/>
                    </a:cubicBezTo>
                    <a:lnTo>
                      <a:pt x="211" y="28"/>
                    </a:lnTo>
                    <a:cubicBezTo>
                      <a:pt x="197" y="14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0"/>
              <p:cNvSpPr/>
              <p:nvPr/>
            </p:nvSpPr>
            <p:spPr>
              <a:xfrm>
                <a:off x="3910175" y="2884150"/>
                <a:ext cx="142850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32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90" y="618"/>
                      <a:pt x="1025" y="1391"/>
                      <a:pt x="1221" y="2233"/>
                    </a:cubicBezTo>
                    <a:cubicBezTo>
                      <a:pt x="1264" y="2429"/>
                      <a:pt x="1292" y="2626"/>
                      <a:pt x="1376" y="2822"/>
                    </a:cubicBezTo>
                    <a:cubicBezTo>
                      <a:pt x="1474" y="3019"/>
                      <a:pt x="1628" y="3201"/>
                      <a:pt x="1825" y="3243"/>
                    </a:cubicBezTo>
                    <a:cubicBezTo>
                      <a:pt x="1869" y="3257"/>
                      <a:pt x="1915" y="3263"/>
                      <a:pt x="1961" y="3263"/>
                    </a:cubicBezTo>
                    <a:cubicBezTo>
                      <a:pt x="2108" y="3263"/>
                      <a:pt x="2262" y="3202"/>
                      <a:pt x="2401" y="3117"/>
                    </a:cubicBezTo>
                    <a:cubicBezTo>
                      <a:pt x="2569" y="3019"/>
                      <a:pt x="2695" y="2864"/>
                      <a:pt x="2850" y="2724"/>
                    </a:cubicBezTo>
                    <a:cubicBezTo>
                      <a:pt x="3548" y="2065"/>
                      <a:pt x="4508" y="1691"/>
                      <a:pt x="5467" y="1691"/>
                    </a:cubicBezTo>
                    <a:cubicBezTo>
                      <a:pt x="5549" y="1691"/>
                      <a:pt x="5631" y="1694"/>
                      <a:pt x="5713" y="1699"/>
                    </a:cubicBezTo>
                    <a:cubicBezTo>
                      <a:pt x="4703" y="1278"/>
                      <a:pt x="3692" y="1348"/>
                      <a:pt x="2667" y="1124"/>
                    </a:cubicBezTo>
                    <a:cubicBezTo>
                      <a:pt x="1727" y="913"/>
                      <a:pt x="885" y="408"/>
                      <a:pt x="0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0"/>
              <p:cNvSpPr/>
              <p:nvPr/>
            </p:nvSpPr>
            <p:spPr>
              <a:xfrm>
                <a:off x="2770700" y="2077425"/>
                <a:ext cx="387800" cy="34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3645" extrusionOk="0">
                    <a:moveTo>
                      <a:pt x="4715" y="0"/>
                    </a:moveTo>
                    <a:cubicBezTo>
                      <a:pt x="4149" y="0"/>
                      <a:pt x="3588" y="97"/>
                      <a:pt x="3074" y="321"/>
                    </a:cubicBezTo>
                    <a:cubicBezTo>
                      <a:pt x="1783" y="882"/>
                      <a:pt x="955" y="2174"/>
                      <a:pt x="547" y="3535"/>
                    </a:cubicBezTo>
                    <a:cubicBezTo>
                      <a:pt x="0" y="5402"/>
                      <a:pt x="183" y="7480"/>
                      <a:pt x="1053" y="9235"/>
                    </a:cubicBezTo>
                    <a:cubicBezTo>
                      <a:pt x="1937" y="10989"/>
                      <a:pt x="3467" y="12393"/>
                      <a:pt x="5292" y="13109"/>
                    </a:cubicBezTo>
                    <a:cubicBezTo>
                      <a:pt x="6198" y="13464"/>
                      <a:pt x="7175" y="13644"/>
                      <a:pt x="8148" y="13644"/>
                    </a:cubicBezTo>
                    <a:cubicBezTo>
                      <a:pt x="9676" y="13644"/>
                      <a:pt x="11196" y="13198"/>
                      <a:pt x="12423" y="12281"/>
                    </a:cubicBezTo>
                    <a:cubicBezTo>
                      <a:pt x="14430" y="10807"/>
                      <a:pt x="15511" y="8097"/>
                      <a:pt x="14908" y="5683"/>
                    </a:cubicBezTo>
                    <a:cubicBezTo>
                      <a:pt x="14458" y="3985"/>
                      <a:pt x="13167" y="2539"/>
                      <a:pt x="11553" y="1865"/>
                    </a:cubicBezTo>
                    <a:cubicBezTo>
                      <a:pt x="11539" y="1837"/>
                      <a:pt x="11539" y="1837"/>
                      <a:pt x="11511" y="1837"/>
                    </a:cubicBezTo>
                    <a:cubicBezTo>
                      <a:pt x="10710" y="1514"/>
                      <a:pt x="9938" y="1556"/>
                      <a:pt x="9110" y="1388"/>
                    </a:cubicBezTo>
                    <a:cubicBezTo>
                      <a:pt x="8380" y="1233"/>
                      <a:pt x="7707" y="826"/>
                      <a:pt x="7005" y="503"/>
                    </a:cubicBezTo>
                    <a:cubicBezTo>
                      <a:pt x="6738" y="391"/>
                      <a:pt x="6485" y="279"/>
                      <a:pt x="6205" y="208"/>
                    </a:cubicBezTo>
                    <a:cubicBezTo>
                      <a:pt x="5723" y="77"/>
                      <a:pt x="5217" y="0"/>
                      <a:pt x="47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0"/>
              <p:cNvSpPr/>
              <p:nvPr/>
            </p:nvSpPr>
            <p:spPr>
              <a:xfrm>
                <a:off x="2813850" y="2121025"/>
                <a:ext cx="139000" cy="238900"/>
              </a:xfrm>
              <a:custGeom>
                <a:avLst/>
                <a:gdLst/>
                <a:ahLst/>
                <a:cxnLst/>
                <a:rect l="l" t="t" r="r" b="b"/>
                <a:pathLst>
                  <a:path w="5560" h="9556" extrusionOk="0">
                    <a:moveTo>
                      <a:pt x="3329" y="1"/>
                    </a:moveTo>
                    <a:cubicBezTo>
                      <a:pt x="2913" y="1"/>
                      <a:pt x="2504" y="81"/>
                      <a:pt x="2190" y="219"/>
                    </a:cubicBezTo>
                    <a:cubicBezTo>
                      <a:pt x="1124" y="696"/>
                      <a:pt x="422" y="1791"/>
                      <a:pt x="211" y="2928"/>
                    </a:cubicBezTo>
                    <a:cubicBezTo>
                      <a:pt x="1" y="4065"/>
                      <a:pt x="225" y="5259"/>
                      <a:pt x="618" y="6368"/>
                    </a:cubicBezTo>
                    <a:cubicBezTo>
                      <a:pt x="1039" y="7547"/>
                      <a:pt x="1713" y="8698"/>
                      <a:pt x="2808" y="9301"/>
                    </a:cubicBezTo>
                    <a:cubicBezTo>
                      <a:pt x="3081" y="9446"/>
                      <a:pt x="3406" y="9555"/>
                      <a:pt x="3716" y="9555"/>
                    </a:cubicBezTo>
                    <a:cubicBezTo>
                      <a:pt x="3917" y="9555"/>
                      <a:pt x="4111" y="9510"/>
                      <a:pt x="4282" y="9400"/>
                    </a:cubicBezTo>
                    <a:cubicBezTo>
                      <a:pt x="4647" y="9161"/>
                      <a:pt x="4801" y="8684"/>
                      <a:pt x="4787" y="8220"/>
                    </a:cubicBezTo>
                    <a:cubicBezTo>
                      <a:pt x="4773" y="7785"/>
                      <a:pt x="4633" y="7350"/>
                      <a:pt x="4521" y="6915"/>
                    </a:cubicBezTo>
                    <a:cubicBezTo>
                      <a:pt x="4282" y="5876"/>
                      <a:pt x="4310" y="4753"/>
                      <a:pt x="4619" y="3728"/>
                    </a:cubicBezTo>
                    <a:cubicBezTo>
                      <a:pt x="4843" y="2956"/>
                      <a:pt x="5559" y="1525"/>
                      <a:pt x="5054" y="739"/>
                    </a:cubicBezTo>
                    <a:cubicBezTo>
                      <a:pt x="4714" y="215"/>
                      <a:pt x="4011" y="1"/>
                      <a:pt x="33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0"/>
              <p:cNvSpPr/>
              <p:nvPr/>
            </p:nvSpPr>
            <p:spPr>
              <a:xfrm>
                <a:off x="2845800" y="2160625"/>
                <a:ext cx="60725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6031" extrusionOk="0">
                    <a:moveTo>
                      <a:pt x="1650" y="0"/>
                    </a:moveTo>
                    <a:cubicBezTo>
                      <a:pt x="1276" y="0"/>
                      <a:pt x="921" y="328"/>
                      <a:pt x="702" y="657"/>
                    </a:cubicBezTo>
                    <a:cubicBezTo>
                      <a:pt x="126" y="1569"/>
                      <a:pt x="0" y="2748"/>
                      <a:pt x="281" y="3801"/>
                    </a:cubicBezTo>
                    <a:cubicBezTo>
                      <a:pt x="376" y="4169"/>
                      <a:pt x="1092" y="6030"/>
                      <a:pt x="1736" y="6030"/>
                    </a:cubicBezTo>
                    <a:cubicBezTo>
                      <a:pt x="1853" y="6030"/>
                      <a:pt x="1969" y="5968"/>
                      <a:pt x="2078" y="5822"/>
                    </a:cubicBezTo>
                    <a:cubicBezTo>
                      <a:pt x="2372" y="5471"/>
                      <a:pt x="2078" y="4503"/>
                      <a:pt x="2049" y="4068"/>
                    </a:cubicBezTo>
                    <a:cubicBezTo>
                      <a:pt x="2035" y="3380"/>
                      <a:pt x="2049" y="2678"/>
                      <a:pt x="2218" y="2004"/>
                    </a:cubicBezTo>
                    <a:cubicBezTo>
                      <a:pt x="2302" y="1639"/>
                      <a:pt x="2428" y="1274"/>
                      <a:pt x="2400" y="909"/>
                    </a:cubicBezTo>
                    <a:cubicBezTo>
                      <a:pt x="2386" y="530"/>
                      <a:pt x="2190" y="137"/>
                      <a:pt x="1825" y="25"/>
                    </a:cubicBezTo>
                    <a:cubicBezTo>
                      <a:pt x="1767" y="8"/>
                      <a:pt x="1708" y="0"/>
                      <a:pt x="1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0"/>
              <p:cNvSpPr/>
              <p:nvPr/>
            </p:nvSpPr>
            <p:spPr>
              <a:xfrm>
                <a:off x="2896325" y="2141925"/>
                <a:ext cx="74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38" extrusionOk="0">
                    <a:moveTo>
                      <a:pt x="211" y="1"/>
                    </a:moveTo>
                    <a:cubicBezTo>
                      <a:pt x="197" y="1"/>
                      <a:pt x="155" y="1"/>
                      <a:pt x="141" y="15"/>
                    </a:cubicBezTo>
                    <a:lnTo>
                      <a:pt x="14" y="155"/>
                    </a:lnTo>
                    <a:cubicBezTo>
                      <a:pt x="0" y="155"/>
                      <a:pt x="0" y="183"/>
                      <a:pt x="0" y="197"/>
                    </a:cubicBezTo>
                    <a:lnTo>
                      <a:pt x="0" y="225"/>
                    </a:lnTo>
                    <a:cubicBezTo>
                      <a:pt x="0" y="253"/>
                      <a:pt x="14" y="282"/>
                      <a:pt x="14" y="296"/>
                    </a:cubicBezTo>
                    <a:cubicBezTo>
                      <a:pt x="28" y="324"/>
                      <a:pt x="57" y="338"/>
                      <a:pt x="85" y="338"/>
                    </a:cubicBezTo>
                    <a:cubicBezTo>
                      <a:pt x="99" y="338"/>
                      <a:pt x="141" y="338"/>
                      <a:pt x="155" y="324"/>
                    </a:cubicBezTo>
                    <a:cubicBezTo>
                      <a:pt x="197" y="267"/>
                      <a:pt x="239" y="225"/>
                      <a:pt x="281" y="183"/>
                    </a:cubicBezTo>
                    <a:cubicBezTo>
                      <a:pt x="295" y="183"/>
                      <a:pt x="295" y="155"/>
                      <a:pt x="295" y="141"/>
                    </a:cubicBezTo>
                    <a:lnTo>
                      <a:pt x="295" y="113"/>
                    </a:lnTo>
                    <a:cubicBezTo>
                      <a:pt x="295" y="85"/>
                      <a:pt x="281" y="57"/>
                      <a:pt x="281" y="43"/>
                    </a:cubicBezTo>
                    <a:cubicBezTo>
                      <a:pt x="267" y="15"/>
                      <a:pt x="239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0"/>
              <p:cNvSpPr/>
              <p:nvPr/>
            </p:nvSpPr>
            <p:spPr>
              <a:xfrm>
                <a:off x="2858425" y="2147800"/>
                <a:ext cx="105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05" extrusionOk="0">
                    <a:moveTo>
                      <a:pt x="99" y="1"/>
                    </a:moveTo>
                    <a:cubicBezTo>
                      <a:pt x="78" y="1"/>
                      <a:pt x="57" y="11"/>
                      <a:pt x="42" y="32"/>
                    </a:cubicBezTo>
                    <a:cubicBezTo>
                      <a:pt x="0" y="61"/>
                      <a:pt x="0" y="117"/>
                      <a:pt x="42" y="159"/>
                    </a:cubicBezTo>
                    <a:lnTo>
                      <a:pt x="267" y="383"/>
                    </a:lnTo>
                    <a:cubicBezTo>
                      <a:pt x="288" y="397"/>
                      <a:pt x="309" y="404"/>
                      <a:pt x="330" y="404"/>
                    </a:cubicBezTo>
                    <a:cubicBezTo>
                      <a:pt x="351" y="404"/>
                      <a:pt x="372" y="397"/>
                      <a:pt x="393" y="383"/>
                    </a:cubicBezTo>
                    <a:cubicBezTo>
                      <a:pt x="421" y="341"/>
                      <a:pt x="421" y="299"/>
                      <a:pt x="393" y="257"/>
                    </a:cubicBezTo>
                    <a:lnTo>
                      <a:pt x="155" y="32"/>
                    </a:lnTo>
                    <a:cubicBezTo>
                      <a:pt x="141" y="11"/>
                      <a:pt x="120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0"/>
              <p:cNvSpPr/>
              <p:nvPr/>
            </p:nvSpPr>
            <p:spPr>
              <a:xfrm>
                <a:off x="2846150" y="2168600"/>
                <a:ext cx="70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54" extrusionOk="0">
                    <a:moveTo>
                      <a:pt x="70" y="1"/>
                    </a:moveTo>
                    <a:cubicBezTo>
                      <a:pt x="56" y="1"/>
                      <a:pt x="56" y="1"/>
                      <a:pt x="42" y="29"/>
                    </a:cubicBezTo>
                    <a:cubicBezTo>
                      <a:pt x="28" y="29"/>
                      <a:pt x="28" y="43"/>
                      <a:pt x="28" y="43"/>
                    </a:cubicBezTo>
                    <a:cubicBezTo>
                      <a:pt x="0" y="57"/>
                      <a:pt x="0" y="99"/>
                      <a:pt x="0" y="113"/>
                    </a:cubicBezTo>
                    <a:cubicBezTo>
                      <a:pt x="0" y="127"/>
                      <a:pt x="28" y="141"/>
                      <a:pt x="42" y="169"/>
                    </a:cubicBezTo>
                    <a:cubicBezTo>
                      <a:pt x="70" y="183"/>
                      <a:pt x="112" y="197"/>
                      <a:pt x="140" y="239"/>
                    </a:cubicBezTo>
                    <a:cubicBezTo>
                      <a:pt x="168" y="253"/>
                      <a:pt x="197" y="253"/>
                      <a:pt x="211" y="253"/>
                    </a:cubicBezTo>
                    <a:cubicBezTo>
                      <a:pt x="239" y="253"/>
                      <a:pt x="239" y="253"/>
                      <a:pt x="253" y="239"/>
                    </a:cubicBezTo>
                    <a:cubicBezTo>
                      <a:pt x="267" y="239"/>
                      <a:pt x="267" y="211"/>
                      <a:pt x="267" y="211"/>
                    </a:cubicBezTo>
                    <a:cubicBezTo>
                      <a:pt x="281" y="197"/>
                      <a:pt x="281" y="183"/>
                      <a:pt x="281" y="141"/>
                    </a:cubicBezTo>
                    <a:cubicBezTo>
                      <a:pt x="281" y="127"/>
                      <a:pt x="267" y="113"/>
                      <a:pt x="253" y="99"/>
                    </a:cubicBezTo>
                    <a:cubicBezTo>
                      <a:pt x="211" y="71"/>
                      <a:pt x="183" y="57"/>
                      <a:pt x="140" y="29"/>
                    </a:cubicBezTo>
                    <a:cubicBezTo>
                      <a:pt x="126" y="1"/>
                      <a:pt x="98" y="1"/>
                      <a:pt x="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0"/>
              <p:cNvSpPr/>
              <p:nvPr/>
            </p:nvSpPr>
            <p:spPr>
              <a:xfrm>
                <a:off x="2830000" y="2197575"/>
                <a:ext cx="1230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5" extrusionOk="0">
                    <a:moveTo>
                      <a:pt x="182" y="0"/>
                    </a:moveTo>
                    <a:cubicBezTo>
                      <a:pt x="173" y="0"/>
                      <a:pt x="164" y="2"/>
                      <a:pt x="155" y="7"/>
                    </a:cubicBezTo>
                    <a:cubicBezTo>
                      <a:pt x="141" y="7"/>
                      <a:pt x="113" y="7"/>
                      <a:pt x="85" y="21"/>
                    </a:cubicBezTo>
                    <a:cubicBezTo>
                      <a:pt x="71" y="35"/>
                      <a:pt x="56" y="35"/>
                      <a:pt x="42" y="77"/>
                    </a:cubicBezTo>
                    <a:cubicBezTo>
                      <a:pt x="14" y="91"/>
                      <a:pt x="0" y="105"/>
                      <a:pt x="0" y="147"/>
                    </a:cubicBezTo>
                    <a:lnTo>
                      <a:pt x="0" y="203"/>
                    </a:lnTo>
                    <a:cubicBezTo>
                      <a:pt x="0" y="231"/>
                      <a:pt x="0" y="245"/>
                      <a:pt x="14" y="287"/>
                    </a:cubicBezTo>
                    <a:lnTo>
                      <a:pt x="56" y="316"/>
                    </a:lnTo>
                    <a:cubicBezTo>
                      <a:pt x="71" y="344"/>
                      <a:pt x="113" y="358"/>
                      <a:pt x="141" y="372"/>
                    </a:cubicBezTo>
                    <a:cubicBezTo>
                      <a:pt x="183" y="386"/>
                      <a:pt x="225" y="414"/>
                      <a:pt x="267" y="428"/>
                    </a:cubicBezTo>
                    <a:cubicBezTo>
                      <a:pt x="276" y="428"/>
                      <a:pt x="298" y="434"/>
                      <a:pt x="316" y="434"/>
                    </a:cubicBezTo>
                    <a:cubicBezTo>
                      <a:pt x="325" y="434"/>
                      <a:pt x="333" y="433"/>
                      <a:pt x="337" y="428"/>
                    </a:cubicBezTo>
                    <a:cubicBezTo>
                      <a:pt x="351" y="428"/>
                      <a:pt x="393" y="428"/>
                      <a:pt x="407" y="414"/>
                    </a:cubicBezTo>
                    <a:cubicBezTo>
                      <a:pt x="421" y="386"/>
                      <a:pt x="435" y="386"/>
                      <a:pt x="464" y="358"/>
                    </a:cubicBezTo>
                    <a:cubicBezTo>
                      <a:pt x="478" y="344"/>
                      <a:pt x="492" y="316"/>
                      <a:pt x="492" y="287"/>
                    </a:cubicBezTo>
                    <a:lnTo>
                      <a:pt x="492" y="231"/>
                    </a:lnTo>
                    <a:cubicBezTo>
                      <a:pt x="492" y="203"/>
                      <a:pt x="492" y="175"/>
                      <a:pt x="478" y="147"/>
                    </a:cubicBezTo>
                    <a:lnTo>
                      <a:pt x="435" y="105"/>
                    </a:lnTo>
                    <a:cubicBezTo>
                      <a:pt x="421" y="91"/>
                      <a:pt x="393" y="77"/>
                      <a:pt x="351" y="63"/>
                    </a:cubicBezTo>
                    <a:cubicBezTo>
                      <a:pt x="323" y="35"/>
                      <a:pt x="267" y="21"/>
                      <a:pt x="225" y="7"/>
                    </a:cubicBezTo>
                    <a:cubicBezTo>
                      <a:pt x="216" y="7"/>
                      <a:pt x="200" y="0"/>
                      <a:pt x="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2833500" y="2250375"/>
                <a:ext cx="81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68" extrusionOk="0">
                    <a:moveTo>
                      <a:pt x="225" y="0"/>
                    </a:moveTo>
                    <a:cubicBezTo>
                      <a:pt x="197" y="0"/>
                      <a:pt x="141" y="14"/>
                      <a:pt x="113" y="28"/>
                    </a:cubicBezTo>
                    <a:cubicBezTo>
                      <a:pt x="71" y="56"/>
                      <a:pt x="43" y="85"/>
                      <a:pt x="15" y="127"/>
                    </a:cubicBezTo>
                    <a:cubicBezTo>
                      <a:pt x="15" y="141"/>
                      <a:pt x="1" y="141"/>
                      <a:pt x="1" y="155"/>
                    </a:cubicBezTo>
                    <a:lnTo>
                      <a:pt x="1" y="197"/>
                    </a:lnTo>
                    <a:cubicBezTo>
                      <a:pt x="1" y="211"/>
                      <a:pt x="1" y="211"/>
                      <a:pt x="15" y="225"/>
                    </a:cubicBezTo>
                    <a:cubicBezTo>
                      <a:pt x="15" y="239"/>
                      <a:pt x="43" y="239"/>
                      <a:pt x="43" y="239"/>
                    </a:cubicBezTo>
                    <a:cubicBezTo>
                      <a:pt x="57" y="267"/>
                      <a:pt x="85" y="267"/>
                      <a:pt x="113" y="267"/>
                    </a:cubicBezTo>
                    <a:cubicBezTo>
                      <a:pt x="127" y="267"/>
                      <a:pt x="141" y="239"/>
                      <a:pt x="155" y="225"/>
                    </a:cubicBezTo>
                    <a:lnTo>
                      <a:pt x="183" y="211"/>
                    </a:lnTo>
                    <a:cubicBezTo>
                      <a:pt x="183" y="211"/>
                      <a:pt x="197" y="211"/>
                      <a:pt x="197" y="197"/>
                    </a:cubicBezTo>
                    <a:lnTo>
                      <a:pt x="253" y="197"/>
                    </a:lnTo>
                    <a:cubicBezTo>
                      <a:pt x="267" y="197"/>
                      <a:pt x="267" y="169"/>
                      <a:pt x="281" y="169"/>
                    </a:cubicBezTo>
                    <a:cubicBezTo>
                      <a:pt x="295" y="169"/>
                      <a:pt x="295" y="155"/>
                      <a:pt x="295" y="141"/>
                    </a:cubicBezTo>
                    <a:cubicBezTo>
                      <a:pt x="324" y="141"/>
                      <a:pt x="324" y="127"/>
                      <a:pt x="324" y="99"/>
                    </a:cubicBezTo>
                    <a:cubicBezTo>
                      <a:pt x="324" y="85"/>
                      <a:pt x="324" y="56"/>
                      <a:pt x="295" y="28"/>
                    </a:cubicBezTo>
                    <a:cubicBezTo>
                      <a:pt x="281" y="14"/>
                      <a:pt x="267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0"/>
              <p:cNvSpPr/>
              <p:nvPr/>
            </p:nvSpPr>
            <p:spPr>
              <a:xfrm>
                <a:off x="2838775" y="2263000"/>
                <a:ext cx="63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26" extrusionOk="0">
                    <a:moveTo>
                      <a:pt x="155" y="1"/>
                    </a:moveTo>
                    <a:cubicBezTo>
                      <a:pt x="141" y="1"/>
                      <a:pt x="127" y="1"/>
                      <a:pt x="127" y="15"/>
                    </a:cubicBezTo>
                    <a:lnTo>
                      <a:pt x="42" y="71"/>
                    </a:lnTo>
                    <a:cubicBezTo>
                      <a:pt x="14" y="71"/>
                      <a:pt x="14" y="85"/>
                      <a:pt x="14" y="85"/>
                    </a:cubicBezTo>
                    <a:cubicBezTo>
                      <a:pt x="14" y="85"/>
                      <a:pt x="0" y="113"/>
                      <a:pt x="0" y="127"/>
                    </a:cubicBezTo>
                    <a:lnTo>
                      <a:pt x="0" y="155"/>
                    </a:lnTo>
                    <a:cubicBezTo>
                      <a:pt x="0" y="183"/>
                      <a:pt x="0" y="183"/>
                      <a:pt x="14" y="197"/>
                    </a:cubicBezTo>
                    <a:lnTo>
                      <a:pt x="42" y="211"/>
                    </a:lnTo>
                    <a:cubicBezTo>
                      <a:pt x="56" y="225"/>
                      <a:pt x="56" y="225"/>
                      <a:pt x="70" y="225"/>
                    </a:cubicBezTo>
                    <a:lnTo>
                      <a:pt x="84" y="225"/>
                    </a:lnTo>
                    <a:cubicBezTo>
                      <a:pt x="113" y="225"/>
                      <a:pt x="127" y="225"/>
                      <a:pt x="127" y="211"/>
                    </a:cubicBezTo>
                    <a:lnTo>
                      <a:pt x="211" y="155"/>
                    </a:lnTo>
                    <a:cubicBezTo>
                      <a:pt x="225" y="155"/>
                      <a:pt x="225" y="141"/>
                      <a:pt x="225" y="141"/>
                    </a:cubicBezTo>
                    <a:cubicBezTo>
                      <a:pt x="225" y="141"/>
                      <a:pt x="253" y="127"/>
                      <a:pt x="253" y="113"/>
                    </a:cubicBezTo>
                    <a:lnTo>
                      <a:pt x="253" y="71"/>
                    </a:lnTo>
                    <a:cubicBezTo>
                      <a:pt x="253" y="57"/>
                      <a:pt x="253" y="57"/>
                      <a:pt x="225" y="43"/>
                    </a:cubicBezTo>
                    <a:lnTo>
                      <a:pt x="211" y="15"/>
                    </a:lnTo>
                    <a:cubicBezTo>
                      <a:pt x="197" y="1"/>
                      <a:pt x="197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0"/>
              <p:cNvSpPr/>
              <p:nvPr/>
            </p:nvSpPr>
            <p:spPr>
              <a:xfrm>
                <a:off x="2866850" y="2321250"/>
                <a:ext cx="49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24" extrusionOk="0">
                    <a:moveTo>
                      <a:pt x="70" y="1"/>
                    </a:moveTo>
                    <a:cubicBezTo>
                      <a:pt x="56" y="29"/>
                      <a:pt x="42" y="43"/>
                      <a:pt x="42" y="57"/>
                    </a:cubicBezTo>
                    <a:lnTo>
                      <a:pt x="0" y="211"/>
                    </a:lnTo>
                    <a:lnTo>
                      <a:pt x="0" y="282"/>
                    </a:lnTo>
                    <a:cubicBezTo>
                      <a:pt x="14" y="310"/>
                      <a:pt x="42" y="324"/>
                      <a:pt x="56" y="324"/>
                    </a:cubicBezTo>
                    <a:lnTo>
                      <a:pt x="127" y="324"/>
                    </a:lnTo>
                    <a:cubicBezTo>
                      <a:pt x="141" y="310"/>
                      <a:pt x="155" y="282"/>
                      <a:pt x="155" y="268"/>
                    </a:cubicBezTo>
                    <a:lnTo>
                      <a:pt x="197" y="113"/>
                    </a:lnTo>
                    <a:lnTo>
                      <a:pt x="197" y="43"/>
                    </a:lnTo>
                    <a:cubicBezTo>
                      <a:pt x="183" y="29"/>
                      <a:pt x="155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2895275" y="2333550"/>
                <a:ext cx="11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60" extrusionOk="0">
                    <a:moveTo>
                      <a:pt x="141" y="0"/>
                    </a:moveTo>
                    <a:cubicBezTo>
                      <a:pt x="113" y="28"/>
                      <a:pt x="56" y="42"/>
                      <a:pt x="42" y="98"/>
                    </a:cubicBezTo>
                    <a:cubicBezTo>
                      <a:pt x="28" y="127"/>
                      <a:pt x="0" y="183"/>
                      <a:pt x="28" y="239"/>
                    </a:cubicBezTo>
                    <a:cubicBezTo>
                      <a:pt x="42" y="337"/>
                      <a:pt x="56" y="421"/>
                      <a:pt x="99" y="534"/>
                    </a:cubicBezTo>
                    <a:cubicBezTo>
                      <a:pt x="113" y="562"/>
                      <a:pt x="127" y="618"/>
                      <a:pt x="183" y="632"/>
                    </a:cubicBezTo>
                    <a:cubicBezTo>
                      <a:pt x="197" y="660"/>
                      <a:pt x="211" y="660"/>
                      <a:pt x="253" y="660"/>
                    </a:cubicBezTo>
                    <a:lnTo>
                      <a:pt x="323" y="660"/>
                    </a:lnTo>
                    <a:cubicBezTo>
                      <a:pt x="351" y="632"/>
                      <a:pt x="407" y="618"/>
                      <a:pt x="421" y="562"/>
                    </a:cubicBezTo>
                    <a:cubicBezTo>
                      <a:pt x="464" y="520"/>
                      <a:pt x="464" y="477"/>
                      <a:pt x="449" y="421"/>
                    </a:cubicBezTo>
                    <a:cubicBezTo>
                      <a:pt x="421" y="323"/>
                      <a:pt x="407" y="239"/>
                      <a:pt x="379" y="127"/>
                    </a:cubicBezTo>
                    <a:cubicBezTo>
                      <a:pt x="351" y="98"/>
                      <a:pt x="337" y="42"/>
                      <a:pt x="281" y="28"/>
                    </a:cubicBezTo>
                    <a:cubicBezTo>
                      <a:pt x="267" y="0"/>
                      <a:pt x="253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0"/>
              <p:cNvSpPr/>
              <p:nvPr/>
            </p:nvSpPr>
            <p:spPr>
              <a:xfrm>
                <a:off x="2915625" y="2312125"/>
                <a:ext cx="91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68" extrusionOk="0">
                    <a:moveTo>
                      <a:pt x="71" y="1"/>
                    </a:moveTo>
                    <a:cubicBezTo>
                      <a:pt x="57" y="1"/>
                      <a:pt x="29" y="15"/>
                      <a:pt x="14" y="29"/>
                    </a:cubicBezTo>
                    <a:cubicBezTo>
                      <a:pt x="0" y="57"/>
                      <a:pt x="0" y="85"/>
                      <a:pt x="0" y="99"/>
                    </a:cubicBezTo>
                    <a:cubicBezTo>
                      <a:pt x="0" y="127"/>
                      <a:pt x="14" y="155"/>
                      <a:pt x="29" y="155"/>
                    </a:cubicBezTo>
                    <a:cubicBezTo>
                      <a:pt x="85" y="197"/>
                      <a:pt x="155" y="211"/>
                      <a:pt x="211" y="240"/>
                    </a:cubicBezTo>
                    <a:cubicBezTo>
                      <a:pt x="225" y="268"/>
                      <a:pt x="239" y="268"/>
                      <a:pt x="281" y="268"/>
                    </a:cubicBezTo>
                    <a:cubicBezTo>
                      <a:pt x="295" y="268"/>
                      <a:pt x="309" y="240"/>
                      <a:pt x="337" y="226"/>
                    </a:cubicBezTo>
                    <a:cubicBezTo>
                      <a:pt x="351" y="211"/>
                      <a:pt x="365" y="183"/>
                      <a:pt x="351" y="155"/>
                    </a:cubicBezTo>
                    <a:cubicBezTo>
                      <a:pt x="351" y="141"/>
                      <a:pt x="337" y="113"/>
                      <a:pt x="309" y="113"/>
                    </a:cubicBezTo>
                    <a:cubicBezTo>
                      <a:pt x="267" y="71"/>
                      <a:pt x="197" y="57"/>
                      <a:pt x="141" y="15"/>
                    </a:cubicBezTo>
                    <a:cubicBezTo>
                      <a:pt x="127" y="1"/>
                      <a:pt x="99" y="1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0"/>
              <p:cNvSpPr/>
              <p:nvPr/>
            </p:nvSpPr>
            <p:spPr>
              <a:xfrm>
                <a:off x="2906500" y="2286875"/>
                <a:ext cx="63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69" extrusionOk="0">
                    <a:moveTo>
                      <a:pt x="71" y="0"/>
                    </a:moveTo>
                    <a:cubicBezTo>
                      <a:pt x="43" y="0"/>
                      <a:pt x="43" y="0"/>
                      <a:pt x="29" y="14"/>
                    </a:cubicBezTo>
                    <a:cubicBezTo>
                      <a:pt x="15" y="14"/>
                      <a:pt x="15" y="28"/>
                      <a:pt x="15" y="28"/>
                    </a:cubicBezTo>
                    <a:cubicBezTo>
                      <a:pt x="15" y="28"/>
                      <a:pt x="0" y="42"/>
                      <a:pt x="0" y="70"/>
                    </a:cubicBezTo>
                    <a:lnTo>
                      <a:pt x="0" y="84"/>
                    </a:lnTo>
                    <a:cubicBezTo>
                      <a:pt x="0" y="98"/>
                      <a:pt x="0" y="113"/>
                      <a:pt x="15" y="113"/>
                    </a:cubicBezTo>
                    <a:cubicBezTo>
                      <a:pt x="29" y="141"/>
                      <a:pt x="43" y="155"/>
                      <a:pt x="71" y="155"/>
                    </a:cubicBezTo>
                    <a:lnTo>
                      <a:pt x="155" y="169"/>
                    </a:lnTo>
                    <a:lnTo>
                      <a:pt x="183" y="169"/>
                    </a:lnTo>
                    <a:cubicBezTo>
                      <a:pt x="211" y="169"/>
                      <a:pt x="211" y="169"/>
                      <a:pt x="225" y="155"/>
                    </a:cubicBezTo>
                    <a:cubicBezTo>
                      <a:pt x="239" y="155"/>
                      <a:pt x="239" y="141"/>
                      <a:pt x="239" y="141"/>
                    </a:cubicBezTo>
                    <a:cubicBezTo>
                      <a:pt x="239" y="141"/>
                      <a:pt x="253" y="113"/>
                      <a:pt x="253" y="98"/>
                    </a:cubicBezTo>
                    <a:lnTo>
                      <a:pt x="253" y="84"/>
                    </a:lnTo>
                    <a:cubicBezTo>
                      <a:pt x="253" y="70"/>
                      <a:pt x="253" y="42"/>
                      <a:pt x="239" y="42"/>
                    </a:cubicBezTo>
                    <a:cubicBezTo>
                      <a:pt x="225" y="28"/>
                      <a:pt x="211" y="14"/>
                      <a:pt x="183" y="14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2906850" y="2219325"/>
                <a:ext cx="112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07" extrusionOk="0">
                    <a:moveTo>
                      <a:pt x="176" y="1"/>
                    </a:moveTo>
                    <a:cubicBezTo>
                      <a:pt x="167" y="1"/>
                      <a:pt x="160" y="2"/>
                      <a:pt x="155" y="7"/>
                    </a:cubicBezTo>
                    <a:cubicBezTo>
                      <a:pt x="141" y="7"/>
                      <a:pt x="99" y="7"/>
                      <a:pt x="85" y="35"/>
                    </a:cubicBezTo>
                    <a:cubicBezTo>
                      <a:pt x="71" y="49"/>
                      <a:pt x="57" y="49"/>
                      <a:pt x="29" y="77"/>
                    </a:cubicBezTo>
                    <a:cubicBezTo>
                      <a:pt x="15" y="105"/>
                      <a:pt x="1" y="119"/>
                      <a:pt x="1" y="147"/>
                    </a:cubicBezTo>
                    <a:lnTo>
                      <a:pt x="1" y="204"/>
                    </a:lnTo>
                    <a:cubicBezTo>
                      <a:pt x="1" y="246"/>
                      <a:pt x="1" y="260"/>
                      <a:pt x="15" y="288"/>
                    </a:cubicBezTo>
                    <a:lnTo>
                      <a:pt x="57" y="330"/>
                    </a:lnTo>
                    <a:cubicBezTo>
                      <a:pt x="71" y="344"/>
                      <a:pt x="99" y="358"/>
                      <a:pt x="141" y="386"/>
                    </a:cubicBezTo>
                    <a:lnTo>
                      <a:pt x="225" y="400"/>
                    </a:lnTo>
                    <a:cubicBezTo>
                      <a:pt x="234" y="400"/>
                      <a:pt x="256" y="406"/>
                      <a:pt x="274" y="406"/>
                    </a:cubicBezTo>
                    <a:cubicBezTo>
                      <a:pt x="283" y="406"/>
                      <a:pt x="291" y="405"/>
                      <a:pt x="295" y="400"/>
                    </a:cubicBezTo>
                    <a:cubicBezTo>
                      <a:pt x="309" y="400"/>
                      <a:pt x="351" y="400"/>
                      <a:pt x="365" y="386"/>
                    </a:cubicBezTo>
                    <a:cubicBezTo>
                      <a:pt x="380" y="358"/>
                      <a:pt x="408" y="358"/>
                      <a:pt x="422" y="330"/>
                    </a:cubicBezTo>
                    <a:cubicBezTo>
                      <a:pt x="436" y="316"/>
                      <a:pt x="450" y="288"/>
                      <a:pt x="450" y="260"/>
                    </a:cubicBezTo>
                    <a:lnTo>
                      <a:pt x="450" y="204"/>
                    </a:lnTo>
                    <a:cubicBezTo>
                      <a:pt x="450" y="175"/>
                      <a:pt x="450" y="147"/>
                      <a:pt x="436" y="119"/>
                    </a:cubicBezTo>
                    <a:lnTo>
                      <a:pt x="408" y="77"/>
                    </a:lnTo>
                    <a:cubicBezTo>
                      <a:pt x="380" y="63"/>
                      <a:pt x="351" y="49"/>
                      <a:pt x="309" y="35"/>
                    </a:cubicBezTo>
                    <a:lnTo>
                      <a:pt x="225" y="7"/>
                    </a:lnTo>
                    <a:cubicBezTo>
                      <a:pt x="216" y="7"/>
                      <a:pt x="194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0"/>
              <p:cNvSpPr/>
              <p:nvPr/>
            </p:nvSpPr>
            <p:spPr>
              <a:xfrm>
                <a:off x="2913525" y="2180875"/>
                <a:ext cx="810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254" extrusionOk="0">
                    <a:moveTo>
                      <a:pt x="239" y="1"/>
                    </a:moveTo>
                    <a:cubicBezTo>
                      <a:pt x="225" y="1"/>
                      <a:pt x="211" y="1"/>
                      <a:pt x="211" y="29"/>
                    </a:cubicBezTo>
                    <a:cubicBezTo>
                      <a:pt x="155" y="43"/>
                      <a:pt x="84" y="71"/>
                      <a:pt x="28" y="99"/>
                    </a:cubicBezTo>
                    <a:cubicBezTo>
                      <a:pt x="14" y="99"/>
                      <a:pt x="0" y="127"/>
                      <a:pt x="0" y="141"/>
                    </a:cubicBezTo>
                    <a:lnTo>
                      <a:pt x="0" y="211"/>
                    </a:lnTo>
                    <a:cubicBezTo>
                      <a:pt x="14" y="240"/>
                      <a:pt x="28" y="254"/>
                      <a:pt x="42" y="254"/>
                    </a:cubicBezTo>
                    <a:lnTo>
                      <a:pt x="70" y="254"/>
                    </a:lnTo>
                    <a:cubicBezTo>
                      <a:pt x="84" y="254"/>
                      <a:pt x="98" y="254"/>
                      <a:pt x="98" y="240"/>
                    </a:cubicBezTo>
                    <a:cubicBezTo>
                      <a:pt x="155" y="211"/>
                      <a:pt x="225" y="183"/>
                      <a:pt x="281" y="169"/>
                    </a:cubicBezTo>
                    <a:cubicBezTo>
                      <a:pt x="295" y="169"/>
                      <a:pt x="309" y="127"/>
                      <a:pt x="309" y="113"/>
                    </a:cubicBezTo>
                    <a:cubicBezTo>
                      <a:pt x="323" y="99"/>
                      <a:pt x="323" y="57"/>
                      <a:pt x="309" y="43"/>
                    </a:cubicBezTo>
                    <a:cubicBezTo>
                      <a:pt x="295" y="29"/>
                      <a:pt x="281" y="1"/>
                      <a:pt x="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0"/>
              <p:cNvSpPr/>
              <p:nvPr/>
            </p:nvSpPr>
            <p:spPr>
              <a:xfrm>
                <a:off x="2916325" y="2161225"/>
                <a:ext cx="670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2" extrusionOk="0">
                    <a:moveTo>
                      <a:pt x="169" y="1"/>
                    </a:moveTo>
                    <a:cubicBezTo>
                      <a:pt x="141" y="1"/>
                      <a:pt x="127" y="1"/>
                      <a:pt x="127" y="15"/>
                    </a:cubicBezTo>
                    <a:cubicBezTo>
                      <a:pt x="99" y="43"/>
                      <a:pt x="71" y="43"/>
                      <a:pt x="43" y="57"/>
                    </a:cubicBezTo>
                    <a:cubicBezTo>
                      <a:pt x="29" y="57"/>
                      <a:pt x="29" y="71"/>
                      <a:pt x="29" y="71"/>
                    </a:cubicBezTo>
                    <a:cubicBezTo>
                      <a:pt x="29" y="71"/>
                      <a:pt x="1" y="85"/>
                      <a:pt x="1" y="113"/>
                    </a:cubicBezTo>
                    <a:lnTo>
                      <a:pt x="1" y="141"/>
                    </a:lnTo>
                    <a:cubicBezTo>
                      <a:pt x="1" y="155"/>
                      <a:pt x="1" y="155"/>
                      <a:pt x="29" y="183"/>
                    </a:cubicBezTo>
                    <a:lnTo>
                      <a:pt x="43" y="197"/>
                    </a:lnTo>
                    <a:cubicBezTo>
                      <a:pt x="57" y="211"/>
                      <a:pt x="57" y="211"/>
                      <a:pt x="71" y="211"/>
                    </a:cubicBezTo>
                    <a:lnTo>
                      <a:pt x="99" y="211"/>
                    </a:lnTo>
                    <a:cubicBezTo>
                      <a:pt x="113" y="211"/>
                      <a:pt x="127" y="211"/>
                      <a:pt x="127" y="197"/>
                    </a:cubicBezTo>
                    <a:cubicBezTo>
                      <a:pt x="169" y="183"/>
                      <a:pt x="183" y="183"/>
                      <a:pt x="211" y="155"/>
                    </a:cubicBezTo>
                    <a:cubicBezTo>
                      <a:pt x="239" y="155"/>
                      <a:pt x="239" y="141"/>
                      <a:pt x="239" y="141"/>
                    </a:cubicBezTo>
                    <a:cubicBezTo>
                      <a:pt x="239" y="141"/>
                      <a:pt x="253" y="127"/>
                      <a:pt x="253" y="113"/>
                    </a:cubicBezTo>
                    <a:cubicBezTo>
                      <a:pt x="267" y="113"/>
                      <a:pt x="267" y="85"/>
                      <a:pt x="253" y="71"/>
                    </a:cubicBezTo>
                    <a:cubicBezTo>
                      <a:pt x="253" y="57"/>
                      <a:pt x="253" y="57"/>
                      <a:pt x="239" y="43"/>
                    </a:cubicBezTo>
                    <a:lnTo>
                      <a:pt x="211" y="15"/>
                    </a:lnTo>
                    <a:cubicBezTo>
                      <a:pt x="197" y="1"/>
                      <a:pt x="197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0"/>
              <p:cNvSpPr/>
              <p:nvPr/>
            </p:nvSpPr>
            <p:spPr>
              <a:xfrm>
                <a:off x="2951075" y="2162475"/>
                <a:ext cx="1681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9040" extrusionOk="0">
                    <a:moveTo>
                      <a:pt x="3672" y="0"/>
                    </a:moveTo>
                    <a:cubicBezTo>
                      <a:pt x="3356" y="0"/>
                      <a:pt x="3056" y="73"/>
                      <a:pt x="2808" y="246"/>
                    </a:cubicBezTo>
                    <a:cubicBezTo>
                      <a:pt x="2050" y="793"/>
                      <a:pt x="2176" y="2393"/>
                      <a:pt x="2092" y="3193"/>
                    </a:cubicBezTo>
                    <a:cubicBezTo>
                      <a:pt x="1979" y="4274"/>
                      <a:pt x="1572" y="5299"/>
                      <a:pt x="969" y="6183"/>
                    </a:cubicBezTo>
                    <a:cubicBezTo>
                      <a:pt x="702" y="6534"/>
                      <a:pt x="407" y="6885"/>
                      <a:pt x="225" y="7292"/>
                    </a:cubicBezTo>
                    <a:cubicBezTo>
                      <a:pt x="56" y="7685"/>
                      <a:pt x="0" y="8205"/>
                      <a:pt x="267" y="8570"/>
                    </a:cubicBezTo>
                    <a:cubicBezTo>
                      <a:pt x="505" y="8910"/>
                      <a:pt x="936" y="9040"/>
                      <a:pt x="1367" y="9040"/>
                    </a:cubicBezTo>
                    <a:cubicBezTo>
                      <a:pt x="1469" y="9040"/>
                      <a:pt x="1571" y="9032"/>
                      <a:pt x="1671" y="9019"/>
                    </a:cubicBezTo>
                    <a:cubicBezTo>
                      <a:pt x="2906" y="8865"/>
                      <a:pt x="3959" y="8064"/>
                      <a:pt x="4801" y="7124"/>
                    </a:cubicBezTo>
                    <a:cubicBezTo>
                      <a:pt x="5601" y="6268"/>
                      <a:pt x="6261" y="5257"/>
                      <a:pt x="6485" y="4106"/>
                    </a:cubicBezTo>
                    <a:cubicBezTo>
                      <a:pt x="6724" y="2969"/>
                      <a:pt x="6471" y="1691"/>
                      <a:pt x="5671" y="849"/>
                    </a:cubicBezTo>
                    <a:cubicBezTo>
                      <a:pt x="5229" y="397"/>
                      <a:pt x="4408" y="0"/>
                      <a:pt x="3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0"/>
              <p:cNvSpPr/>
              <p:nvPr/>
            </p:nvSpPr>
            <p:spPr>
              <a:xfrm>
                <a:off x="2994575" y="2207150"/>
                <a:ext cx="88475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5638" extrusionOk="0">
                    <a:moveTo>
                      <a:pt x="2491" y="1"/>
                    </a:moveTo>
                    <a:cubicBezTo>
                      <a:pt x="2145" y="1"/>
                      <a:pt x="1819" y="272"/>
                      <a:pt x="1671" y="606"/>
                    </a:cubicBezTo>
                    <a:cubicBezTo>
                      <a:pt x="1503" y="957"/>
                      <a:pt x="1489" y="1336"/>
                      <a:pt x="1433" y="1715"/>
                    </a:cubicBezTo>
                    <a:cubicBezTo>
                      <a:pt x="1334" y="2389"/>
                      <a:pt x="1082" y="3049"/>
                      <a:pt x="801" y="3652"/>
                    </a:cubicBezTo>
                    <a:cubicBezTo>
                      <a:pt x="618" y="4060"/>
                      <a:pt x="1" y="4832"/>
                      <a:pt x="127" y="5295"/>
                    </a:cubicBezTo>
                    <a:cubicBezTo>
                      <a:pt x="194" y="5539"/>
                      <a:pt x="334" y="5637"/>
                      <a:pt x="514" y="5637"/>
                    </a:cubicBezTo>
                    <a:cubicBezTo>
                      <a:pt x="1163" y="5637"/>
                      <a:pt x="2336" y="4370"/>
                      <a:pt x="2556" y="4074"/>
                    </a:cubicBezTo>
                    <a:cubicBezTo>
                      <a:pt x="3215" y="3203"/>
                      <a:pt x="3538" y="2080"/>
                      <a:pt x="3356" y="1013"/>
                    </a:cubicBezTo>
                    <a:cubicBezTo>
                      <a:pt x="3257" y="550"/>
                      <a:pt x="3005" y="59"/>
                      <a:pt x="2542" y="3"/>
                    </a:cubicBezTo>
                    <a:cubicBezTo>
                      <a:pt x="2525" y="1"/>
                      <a:pt x="2508" y="1"/>
                      <a:pt x="24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0"/>
              <p:cNvSpPr/>
              <p:nvPr/>
            </p:nvSpPr>
            <p:spPr>
              <a:xfrm>
                <a:off x="3053200" y="2185650"/>
                <a:ext cx="59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64" extrusionOk="0">
                    <a:moveTo>
                      <a:pt x="105" y="0"/>
                    </a:moveTo>
                    <a:cubicBezTo>
                      <a:pt x="87" y="0"/>
                      <a:pt x="66" y="6"/>
                      <a:pt x="56" y="6"/>
                    </a:cubicBezTo>
                    <a:cubicBezTo>
                      <a:pt x="28" y="20"/>
                      <a:pt x="0" y="49"/>
                      <a:pt x="0" y="63"/>
                    </a:cubicBezTo>
                    <a:lnTo>
                      <a:pt x="0" y="91"/>
                    </a:lnTo>
                    <a:lnTo>
                      <a:pt x="0" y="133"/>
                    </a:lnTo>
                    <a:cubicBezTo>
                      <a:pt x="28" y="189"/>
                      <a:pt x="42" y="259"/>
                      <a:pt x="56" y="301"/>
                    </a:cubicBezTo>
                    <a:cubicBezTo>
                      <a:pt x="70" y="343"/>
                      <a:pt x="98" y="343"/>
                      <a:pt x="112" y="357"/>
                    </a:cubicBezTo>
                    <a:cubicBezTo>
                      <a:pt x="117" y="362"/>
                      <a:pt x="125" y="364"/>
                      <a:pt x="134" y="364"/>
                    </a:cubicBezTo>
                    <a:cubicBezTo>
                      <a:pt x="151" y="364"/>
                      <a:pt x="173" y="357"/>
                      <a:pt x="183" y="357"/>
                    </a:cubicBezTo>
                    <a:cubicBezTo>
                      <a:pt x="211" y="343"/>
                      <a:pt x="239" y="329"/>
                      <a:pt x="239" y="301"/>
                    </a:cubicBezTo>
                    <a:lnTo>
                      <a:pt x="239" y="273"/>
                    </a:lnTo>
                    <a:lnTo>
                      <a:pt x="239" y="231"/>
                    </a:lnTo>
                    <a:lnTo>
                      <a:pt x="183" y="63"/>
                    </a:lnTo>
                    <a:cubicBezTo>
                      <a:pt x="169" y="20"/>
                      <a:pt x="140" y="20"/>
                      <a:pt x="126" y="6"/>
                    </a:cubicBezTo>
                    <a:cubicBezTo>
                      <a:pt x="122" y="2"/>
                      <a:pt x="114" y="0"/>
                      <a:pt x="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0"/>
              <p:cNvSpPr/>
              <p:nvPr/>
            </p:nvSpPr>
            <p:spPr>
              <a:xfrm>
                <a:off x="3080925" y="2206375"/>
                <a:ext cx="12650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306" extrusionOk="0">
                    <a:moveTo>
                      <a:pt x="398" y="1"/>
                    </a:moveTo>
                    <a:cubicBezTo>
                      <a:pt x="386" y="1"/>
                      <a:pt x="375" y="2"/>
                      <a:pt x="365" y="6"/>
                    </a:cubicBezTo>
                    <a:cubicBezTo>
                      <a:pt x="281" y="34"/>
                      <a:pt x="182" y="90"/>
                      <a:pt x="70" y="132"/>
                    </a:cubicBezTo>
                    <a:cubicBezTo>
                      <a:pt x="14" y="146"/>
                      <a:pt x="0" y="202"/>
                      <a:pt x="14" y="244"/>
                    </a:cubicBezTo>
                    <a:cubicBezTo>
                      <a:pt x="35" y="287"/>
                      <a:pt x="82" y="306"/>
                      <a:pt x="115" y="306"/>
                    </a:cubicBezTo>
                    <a:cubicBezTo>
                      <a:pt x="125" y="306"/>
                      <a:pt x="134" y="304"/>
                      <a:pt x="140" y="300"/>
                    </a:cubicBezTo>
                    <a:cubicBezTo>
                      <a:pt x="225" y="272"/>
                      <a:pt x="337" y="216"/>
                      <a:pt x="435" y="174"/>
                    </a:cubicBezTo>
                    <a:cubicBezTo>
                      <a:pt x="491" y="160"/>
                      <a:pt x="505" y="104"/>
                      <a:pt x="491" y="62"/>
                    </a:cubicBezTo>
                    <a:cubicBezTo>
                      <a:pt x="481" y="19"/>
                      <a:pt x="437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0"/>
              <p:cNvSpPr/>
              <p:nvPr/>
            </p:nvSpPr>
            <p:spPr>
              <a:xfrm>
                <a:off x="3088975" y="2230725"/>
                <a:ext cx="74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83" extrusionOk="0">
                    <a:moveTo>
                      <a:pt x="183" y="0"/>
                    </a:moveTo>
                    <a:cubicBezTo>
                      <a:pt x="155" y="0"/>
                      <a:pt x="99" y="14"/>
                      <a:pt x="71" y="14"/>
                    </a:cubicBezTo>
                    <a:cubicBezTo>
                      <a:pt x="43" y="14"/>
                      <a:pt x="29" y="28"/>
                      <a:pt x="15" y="42"/>
                    </a:cubicBezTo>
                    <a:cubicBezTo>
                      <a:pt x="15" y="70"/>
                      <a:pt x="1" y="99"/>
                      <a:pt x="1" y="113"/>
                    </a:cubicBezTo>
                    <a:cubicBezTo>
                      <a:pt x="1" y="127"/>
                      <a:pt x="15" y="127"/>
                      <a:pt x="15" y="155"/>
                    </a:cubicBezTo>
                    <a:cubicBezTo>
                      <a:pt x="15" y="155"/>
                      <a:pt x="15" y="169"/>
                      <a:pt x="29" y="169"/>
                    </a:cubicBezTo>
                    <a:cubicBezTo>
                      <a:pt x="43" y="183"/>
                      <a:pt x="85" y="183"/>
                      <a:pt x="99" y="183"/>
                    </a:cubicBezTo>
                    <a:cubicBezTo>
                      <a:pt x="141" y="183"/>
                      <a:pt x="183" y="169"/>
                      <a:pt x="225" y="169"/>
                    </a:cubicBezTo>
                    <a:cubicBezTo>
                      <a:pt x="239" y="169"/>
                      <a:pt x="254" y="155"/>
                      <a:pt x="282" y="141"/>
                    </a:cubicBezTo>
                    <a:cubicBezTo>
                      <a:pt x="296" y="113"/>
                      <a:pt x="296" y="84"/>
                      <a:pt x="296" y="70"/>
                    </a:cubicBezTo>
                    <a:cubicBezTo>
                      <a:pt x="296" y="42"/>
                      <a:pt x="282" y="42"/>
                      <a:pt x="282" y="28"/>
                    </a:cubicBezTo>
                    <a:cubicBezTo>
                      <a:pt x="282" y="28"/>
                      <a:pt x="282" y="14"/>
                      <a:pt x="254" y="14"/>
                    </a:cubicBezTo>
                    <a:cubicBezTo>
                      <a:pt x="239" y="0"/>
                      <a:pt x="211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0"/>
              <p:cNvSpPr/>
              <p:nvPr/>
            </p:nvSpPr>
            <p:spPr>
              <a:xfrm>
                <a:off x="3086875" y="2262300"/>
                <a:ext cx="13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24" extrusionOk="0">
                    <a:moveTo>
                      <a:pt x="225" y="1"/>
                    </a:moveTo>
                    <a:cubicBezTo>
                      <a:pt x="183" y="1"/>
                      <a:pt x="169" y="1"/>
                      <a:pt x="127" y="15"/>
                    </a:cubicBezTo>
                    <a:cubicBezTo>
                      <a:pt x="113" y="15"/>
                      <a:pt x="113" y="29"/>
                      <a:pt x="99" y="29"/>
                    </a:cubicBezTo>
                    <a:cubicBezTo>
                      <a:pt x="85" y="43"/>
                      <a:pt x="57" y="71"/>
                      <a:pt x="43" y="99"/>
                    </a:cubicBezTo>
                    <a:cubicBezTo>
                      <a:pt x="43" y="113"/>
                      <a:pt x="43" y="141"/>
                      <a:pt x="29" y="155"/>
                    </a:cubicBezTo>
                    <a:cubicBezTo>
                      <a:pt x="1" y="169"/>
                      <a:pt x="29" y="211"/>
                      <a:pt x="29" y="225"/>
                    </a:cubicBezTo>
                    <a:cubicBezTo>
                      <a:pt x="43" y="239"/>
                      <a:pt x="43" y="253"/>
                      <a:pt x="57" y="281"/>
                    </a:cubicBezTo>
                    <a:cubicBezTo>
                      <a:pt x="85" y="295"/>
                      <a:pt x="99" y="295"/>
                      <a:pt x="113" y="309"/>
                    </a:cubicBezTo>
                    <a:cubicBezTo>
                      <a:pt x="127" y="309"/>
                      <a:pt x="169" y="323"/>
                      <a:pt x="183" y="323"/>
                    </a:cubicBezTo>
                    <a:lnTo>
                      <a:pt x="323" y="323"/>
                    </a:lnTo>
                    <a:cubicBezTo>
                      <a:pt x="352" y="323"/>
                      <a:pt x="380" y="323"/>
                      <a:pt x="408" y="309"/>
                    </a:cubicBezTo>
                    <a:cubicBezTo>
                      <a:pt x="422" y="309"/>
                      <a:pt x="422" y="295"/>
                      <a:pt x="450" y="295"/>
                    </a:cubicBezTo>
                    <a:cubicBezTo>
                      <a:pt x="464" y="281"/>
                      <a:pt x="478" y="253"/>
                      <a:pt x="492" y="225"/>
                    </a:cubicBezTo>
                    <a:lnTo>
                      <a:pt x="520" y="169"/>
                    </a:lnTo>
                    <a:cubicBezTo>
                      <a:pt x="534" y="155"/>
                      <a:pt x="520" y="113"/>
                      <a:pt x="520" y="99"/>
                    </a:cubicBezTo>
                    <a:cubicBezTo>
                      <a:pt x="506" y="85"/>
                      <a:pt x="506" y="71"/>
                      <a:pt x="478" y="43"/>
                    </a:cubicBezTo>
                    <a:cubicBezTo>
                      <a:pt x="464" y="29"/>
                      <a:pt x="450" y="29"/>
                      <a:pt x="436" y="15"/>
                    </a:cubicBezTo>
                    <a:cubicBezTo>
                      <a:pt x="408" y="15"/>
                      <a:pt x="380" y="1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0"/>
              <p:cNvSpPr/>
              <p:nvPr/>
            </p:nvSpPr>
            <p:spPr>
              <a:xfrm>
                <a:off x="3070025" y="2309875"/>
                <a:ext cx="70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8" extrusionOk="0">
                    <a:moveTo>
                      <a:pt x="100" y="0"/>
                    </a:moveTo>
                    <a:cubicBezTo>
                      <a:pt x="82" y="0"/>
                      <a:pt x="66" y="7"/>
                      <a:pt x="57" y="7"/>
                    </a:cubicBezTo>
                    <a:cubicBezTo>
                      <a:pt x="15" y="21"/>
                      <a:pt x="15" y="35"/>
                      <a:pt x="1" y="63"/>
                    </a:cubicBezTo>
                    <a:cubicBezTo>
                      <a:pt x="1" y="63"/>
                      <a:pt x="1" y="69"/>
                      <a:pt x="5" y="69"/>
                    </a:cubicBezTo>
                    <a:cubicBezTo>
                      <a:pt x="7" y="69"/>
                      <a:pt x="10" y="68"/>
                      <a:pt x="15" y="63"/>
                    </a:cubicBezTo>
                    <a:lnTo>
                      <a:pt x="15" y="91"/>
                    </a:lnTo>
                    <a:cubicBezTo>
                      <a:pt x="15" y="105"/>
                      <a:pt x="15" y="119"/>
                      <a:pt x="29" y="119"/>
                    </a:cubicBezTo>
                    <a:cubicBezTo>
                      <a:pt x="29" y="119"/>
                      <a:pt x="29" y="147"/>
                      <a:pt x="57" y="147"/>
                    </a:cubicBezTo>
                    <a:lnTo>
                      <a:pt x="71" y="161"/>
                    </a:lnTo>
                    <a:cubicBezTo>
                      <a:pt x="85" y="161"/>
                      <a:pt x="85" y="175"/>
                      <a:pt x="85" y="175"/>
                    </a:cubicBezTo>
                    <a:cubicBezTo>
                      <a:pt x="99" y="203"/>
                      <a:pt x="99" y="203"/>
                      <a:pt x="99" y="217"/>
                    </a:cubicBezTo>
                    <a:cubicBezTo>
                      <a:pt x="99" y="231"/>
                      <a:pt x="127" y="245"/>
                      <a:pt x="141" y="273"/>
                    </a:cubicBezTo>
                    <a:cubicBezTo>
                      <a:pt x="155" y="287"/>
                      <a:pt x="197" y="287"/>
                      <a:pt x="211" y="287"/>
                    </a:cubicBezTo>
                    <a:cubicBezTo>
                      <a:pt x="225" y="287"/>
                      <a:pt x="225" y="273"/>
                      <a:pt x="239" y="273"/>
                    </a:cubicBezTo>
                    <a:cubicBezTo>
                      <a:pt x="239" y="273"/>
                      <a:pt x="268" y="273"/>
                      <a:pt x="268" y="245"/>
                    </a:cubicBezTo>
                    <a:cubicBezTo>
                      <a:pt x="282" y="231"/>
                      <a:pt x="282" y="231"/>
                      <a:pt x="282" y="217"/>
                    </a:cubicBezTo>
                    <a:lnTo>
                      <a:pt x="282" y="175"/>
                    </a:lnTo>
                    <a:lnTo>
                      <a:pt x="225" y="77"/>
                    </a:lnTo>
                    <a:cubicBezTo>
                      <a:pt x="197" y="35"/>
                      <a:pt x="155" y="21"/>
                      <a:pt x="127" y="7"/>
                    </a:cubicBezTo>
                    <a:cubicBezTo>
                      <a:pt x="118" y="2"/>
                      <a:pt x="108" y="0"/>
                      <a:pt x="1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0"/>
              <p:cNvSpPr/>
              <p:nvPr/>
            </p:nvSpPr>
            <p:spPr>
              <a:xfrm>
                <a:off x="3061950" y="2319500"/>
                <a:ext cx="63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68" extrusionOk="0">
                    <a:moveTo>
                      <a:pt x="57" y="1"/>
                    </a:moveTo>
                    <a:cubicBezTo>
                      <a:pt x="57" y="29"/>
                      <a:pt x="43" y="29"/>
                      <a:pt x="43" y="29"/>
                    </a:cubicBezTo>
                    <a:cubicBezTo>
                      <a:pt x="43" y="29"/>
                      <a:pt x="29" y="29"/>
                      <a:pt x="29" y="43"/>
                    </a:cubicBezTo>
                    <a:cubicBezTo>
                      <a:pt x="1" y="43"/>
                      <a:pt x="1" y="57"/>
                      <a:pt x="1" y="71"/>
                    </a:cubicBezTo>
                    <a:lnTo>
                      <a:pt x="1" y="113"/>
                    </a:lnTo>
                    <a:cubicBezTo>
                      <a:pt x="1" y="127"/>
                      <a:pt x="29" y="127"/>
                      <a:pt x="29" y="141"/>
                    </a:cubicBezTo>
                    <a:lnTo>
                      <a:pt x="99" y="225"/>
                    </a:lnTo>
                    <a:cubicBezTo>
                      <a:pt x="99" y="253"/>
                      <a:pt x="113" y="267"/>
                      <a:pt x="127" y="267"/>
                    </a:cubicBezTo>
                    <a:lnTo>
                      <a:pt x="198" y="267"/>
                    </a:lnTo>
                    <a:cubicBezTo>
                      <a:pt x="198" y="253"/>
                      <a:pt x="212" y="253"/>
                      <a:pt x="212" y="253"/>
                    </a:cubicBezTo>
                    <a:cubicBezTo>
                      <a:pt x="212" y="253"/>
                      <a:pt x="240" y="253"/>
                      <a:pt x="240" y="225"/>
                    </a:cubicBezTo>
                    <a:cubicBezTo>
                      <a:pt x="254" y="211"/>
                      <a:pt x="254" y="211"/>
                      <a:pt x="254" y="197"/>
                    </a:cubicBezTo>
                    <a:lnTo>
                      <a:pt x="254" y="155"/>
                    </a:lnTo>
                    <a:cubicBezTo>
                      <a:pt x="254" y="141"/>
                      <a:pt x="240" y="141"/>
                      <a:pt x="240" y="127"/>
                    </a:cubicBezTo>
                    <a:lnTo>
                      <a:pt x="169" y="43"/>
                    </a:lnTo>
                    <a:cubicBezTo>
                      <a:pt x="169" y="29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0"/>
              <p:cNvSpPr/>
              <p:nvPr/>
            </p:nvSpPr>
            <p:spPr>
              <a:xfrm>
                <a:off x="3014225" y="2363375"/>
                <a:ext cx="5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338" extrusionOk="0">
                    <a:moveTo>
                      <a:pt x="141" y="0"/>
                    </a:moveTo>
                    <a:cubicBezTo>
                      <a:pt x="99" y="0"/>
                      <a:pt x="85" y="0"/>
                      <a:pt x="71" y="28"/>
                    </a:cubicBezTo>
                    <a:cubicBezTo>
                      <a:pt x="57" y="42"/>
                      <a:pt x="43" y="57"/>
                      <a:pt x="43" y="71"/>
                    </a:cubicBezTo>
                    <a:lnTo>
                      <a:pt x="1" y="239"/>
                    </a:lnTo>
                    <a:cubicBezTo>
                      <a:pt x="1" y="267"/>
                      <a:pt x="1" y="281"/>
                      <a:pt x="15" y="309"/>
                    </a:cubicBezTo>
                    <a:cubicBezTo>
                      <a:pt x="15" y="323"/>
                      <a:pt x="57" y="337"/>
                      <a:pt x="71" y="337"/>
                    </a:cubicBezTo>
                    <a:cubicBezTo>
                      <a:pt x="113" y="337"/>
                      <a:pt x="127" y="337"/>
                      <a:pt x="141" y="323"/>
                    </a:cubicBezTo>
                    <a:cubicBezTo>
                      <a:pt x="155" y="309"/>
                      <a:pt x="183" y="281"/>
                      <a:pt x="183" y="267"/>
                    </a:cubicBezTo>
                    <a:lnTo>
                      <a:pt x="211" y="113"/>
                    </a:lnTo>
                    <a:cubicBezTo>
                      <a:pt x="211" y="71"/>
                      <a:pt x="211" y="57"/>
                      <a:pt x="197" y="42"/>
                    </a:cubicBezTo>
                    <a:cubicBezTo>
                      <a:pt x="197" y="28"/>
                      <a:pt x="155" y="0"/>
                      <a:pt x="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0"/>
              <p:cNvSpPr/>
              <p:nvPr/>
            </p:nvSpPr>
            <p:spPr>
              <a:xfrm>
                <a:off x="2974225" y="2363025"/>
                <a:ext cx="137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618" extrusionOk="0">
                    <a:moveTo>
                      <a:pt x="338" y="0"/>
                    </a:moveTo>
                    <a:cubicBezTo>
                      <a:pt x="281" y="0"/>
                      <a:pt x="239" y="42"/>
                      <a:pt x="211" y="71"/>
                    </a:cubicBezTo>
                    <a:cubicBezTo>
                      <a:pt x="169" y="141"/>
                      <a:pt x="99" y="225"/>
                      <a:pt x="43" y="323"/>
                    </a:cubicBezTo>
                    <a:cubicBezTo>
                      <a:pt x="1" y="351"/>
                      <a:pt x="1" y="407"/>
                      <a:pt x="1" y="464"/>
                    </a:cubicBezTo>
                    <a:cubicBezTo>
                      <a:pt x="1" y="506"/>
                      <a:pt x="43" y="548"/>
                      <a:pt x="71" y="576"/>
                    </a:cubicBezTo>
                    <a:cubicBezTo>
                      <a:pt x="99" y="590"/>
                      <a:pt x="127" y="618"/>
                      <a:pt x="141" y="618"/>
                    </a:cubicBezTo>
                    <a:lnTo>
                      <a:pt x="211" y="618"/>
                    </a:lnTo>
                    <a:cubicBezTo>
                      <a:pt x="267" y="618"/>
                      <a:pt x="324" y="576"/>
                      <a:pt x="338" y="548"/>
                    </a:cubicBezTo>
                    <a:cubicBezTo>
                      <a:pt x="394" y="478"/>
                      <a:pt x="464" y="393"/>
                      <a:pt x="520" y="295"/>
                    </a:cubicBezTo>
                    <a:cubicBezTo>
                      <a:pt x="548" y="253"/>
                      <a:pt x="548" y="211"/>
                      <a:pt x="548" y="155"/>
                    </a:cubicBezTo>
                    <a:cubicBezTo>
                      <a:pt x="548" y="113"/>
                      <a:pt x="520" y="71"/>
                      <a:pt x="478" y="42"/>
                    </a:cubicBezTo>
                    <a:cubicBezTo>
                      <a:pt x="464" y="14"/>
                      <a:pt x="422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0"/>
              <p:cNvSpPr/>
              <p:nvPr/>
            </p:nvSpPr>
            <p:spPr>
              <a:xfrm>
                <a:off x="2968625" y="2336700"/>
                <a:ext cx="91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98" extrusionOk="0">
                    <a:moveTo>
                      <a:pt x="267" y="1"/>
                    </a:moveTo>
                    <a:cubicBezTo>
                      <a:pt x="211" y="15"/>
                      <a:pt x="140" y="15"/>
                      <a:pt x="70" y="15"/>
                    </a:cubicBezTo>
                    <a:cubicBezTo>
                      <a:pt x="56" y="15"/>
                      <a:pt x="42" y="43"/>
                      <a:pt x="14" y="57"/>
                    </a:cubicBezTo>
                    <a:cubicBezTo>
                      <a:pt x="14" y="71"/>
                      <a:pt x="0" y="113"/>
                      <a:pt x="0" y="127"/>
                    </a:cubicBezTo>
                    <a:cubicBezTo>
                      <a:pt x="0" y="141"/>
                      <a:pt x="14" y="155"/>
                      <a:pt x="42" y="183"/>
                    </a:cubicBezTo>
                    <a:cubicBezTo>
                      <a:pt x="56" y="197"/>
                      <a:pt x="84" y="197"/>
                      <a:pt x="112" y="197"/>
                    </a:cubicBezTo>
                    <a:cubicBezTo>
                      <a:pt x="154" y="183"/>
                      <a:pt x="225" y="183"/>
                      <a:pt x="295" y="183"/>
                    </a:cubicBezTo>
                    <a:cubicBezTo>
                      <a:pt x="323" y="183"/>
                      <a:pt x="337" y="155"/>
                      <a:pt x="351" y="141"/>
                    </a:cubicBezTo>
                    <a:cubicBezTo>
                      <a:pt x="365" y="127"/>
                      <a:pt x="365" y="85"/>
                      <a:pt x="365" y="71"/>
                    </a:cubicBezTo>
                    <a:cubicBezTo>
                      <a:pt x="365" y="57"/>
                      <a:pt x="351" y="43"/>
                      <a:pt x="337" y="15"/>
                    </a:cubicBezTo>
                    <a:cubicBezTo>
                      <a:pt x="323" y="1"/>
                      <a:pt x="281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0"/>
              <p:cNvSpPr/>
              <p:nvPr/>
            </p:nvSpPr>
            <p:spPr>
              <a:xfrm>
                <a:off x="2990025" y="2316000"/>
                <a:ext cx="670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97" extrusionOk="0">
                    <a:moveTo>
                      <a:pt x="113" y="0"/>
                    </a:moveTo>
                    <a:cubicBezTo>
                      <a:pt x="71" y="0"/>
                      <a:pt x="56" y="0"/>
                      <a:pt x="42" y="28"/>
                    </a:cubicBezTo>
                    <a:cubicBezTo>
                      <a:pt x="28" y="28"/>
                      <a:pt x="0" y="42"/>
                      <a:pt x="0" y="56"/>
                    </a:cubicBezTo>
                    <a:lnTo>
                      <a:pt x="0" y="71"/>
                    </a:lnTo>
                    <a:lnTo>
                      <a:pt x="0" y="113"/>
                    </a:lnTo>
                    <a:cubicBezTo>
                      <a:pt x="0" y="127"/>
                      <a:pt x="28" y="127"/>
                      <a:pt x="28" y="141"/>
                    </a:cubicBezTo>
                    <a:cubicBezTo>
                      <a:pt x="28" y="141"/>
                      <a:pt x="28" y="169"/>
                      <a:pt x="42" y="169"/>
                    </a:cubicBezTo>
                    <a:cubicBezTo>
                      <a:pt x="56" y="183"/>
                      <a:pt x="56" y="183"/>
                      <a:pt x="71" y="183"/>
                    </a:cubicBezTo>
                    <a:lnTo>
                      <a:pt x="155" y="197"/>
                    </a:lnTo>
                    <a:cubicBezTo>
                      <a:pt x="197" y="197"/>
                      <a:pt x="211" y="197"/>
                      <a:pt x="239" y="183"/>
                    </a:cubicBezTo>
                    <a:cubicBezTo>
                      <a:pt x="253" y="183"/>
                      <a:pt x="267" y="169"/>
                      <a:pt x="267" y="141"/>
                    </a:cubicBezTo>
                    <a:lnTo>
                      <a:pt x="267" y="127"/>
                    </a:lnTo>
                    <a:lnTo>
                      <a:pt x="267" y="99"/>
                    </a:lnTo>
                    <a:cubicBezTo>
                      <a:pt x="267" y="71"/>
                      <a:pt x="253" y="71"/>
                      <a:pt x="253" y="56"/>
                    </a:cubicBezTo>
                    <a:cubicBezTo>
                      <a:pt x="253" y="56"/>
                      <a:pt x="253" y="42"/>
                      <a:pt x="239" y="42"/>
                    </a:cubicBezTo>
                    <a:cubicBezTo>
                      <a:pt x="211" y="28"/>
                      <a:pt x="211" y="28"/>
                      <a:pt x="197" y="28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0"/>
              <p:cNvSpPr/>
              <p:nvPr/>
            </p:nvSpPr>
            <p:spPr>
              <a:xfrm>
                <a:off x="3008975" y="2252825"/>
                <a:ext cx="119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52" extrusionOk="0">
                    <a:moveTo>
                      <a:pt x="211" y="1"/>
                    </a:moveTo>
                    <a:cubicBezTo>
                      <a:pt x="183" y="1"/>
                      <a:pt x="155" y="1"/>
                      <a:pt x="127" y="29"/>
                    </a:cubicBezTo>
                    <a:cubicBezTo>
                      <a:pt x="113" y="29"/>
                      <a:pt x="113" y="43"/>
                      <a:pt x="85" y="43"/>
                    </a:cubicBezTo>
                    <a:cubicBezTo>
                      <a:pt x="71" y="57"/>
                      <a:pt x="57" y="71"/>
                      <a:pt x="42" y="113"/>
                    </a:cubicBezTo>
                    <a:lnTo>
                      <a:pt x="14" y="169"/>
                    </a:lnTo>
                    <a:cubicBezTo>
                      <a:pt x="0" y="183"/>
                      <a:pt x="14" y="211"/>
                      <a:pt x="14" y="239"/>
                    </a:cubicBezTo>
                    <a:cubicBezTo>
                      <a:pt x="42" y="253"/>
                      <a:pt x="42" y="267"/>
                      <a:pt x="57" y="281"/>
                    </a:cubicBezTo>
                    <a:cubicBezTo>
                      <a:pt x="71" y="295"/>
                      <a:pt x="85" y="295"/>
                      <a:pt x="113" y="323"/>
                    </a:cubicBezTo>
                    <a:cubicBezTo>
                      <a:pt x="127" y="323"/>
                      <a:pt x="155" y="337"/>
                      <a:pt x="183" y="337"/>
                    </a:cubicBezTo>
                    <a:lnTo>
                      <a:pt x="267" y="352"/>
                    </a:lnTo>
                    <a:cubicBezTo>
                      <a:pt x="295" y="352"/>
                      <a:pt x="323" y="352"/>
                      <a:pt x="351" y="337"/>
                    </a:cubicBezTo>
                    <a:cubicBezTo>
                      <a:pt x="365" y="337"/>
                      <a:pt x="365" y="323"/>
                      <a:pt x="393" y="323"/>
                    </a:cubicBezTo>
                    <a:cubicBezTo>
                      <a:pt x="407" y="309"/>
                      <a:pt x="421" y="281"/>
                      <a:pt x="436" y="253"/>
                    </a:cubicBezTo>
                    <a:cubicBezTo>
                      <a:pt x="464" y="239"/>
                      <a:pt x="464" y="211"/>
                      <a:pt x="464" y="197"/>
                    </a:cubicBezTo>
                    <a:cubicBezTo>
                      <a:pt x="478" y="183"/>
                      <a:pt x="464" y="141"/>
                      <a:pt x="464" y="127"/>
                    </a:cubicBezTo>
                    <a:cubicBezTo>
                      <a:pt x="436" y="113"/>
                      <a:pt x="436" y="99"/>
                      <a:pt x="421" y="71"/>
                    </a:cubicBezTo>
                    <a:cubicBezTo>
                      <a:pt x="407" y="57"/>
                      <a:pt x="393" y="57"/>
                      <a:pt x="365" y="43"/>
                    </a:cubicBezTo>
                    <a:cubicBezTo>
                      <a:pt x="351" y="43"/>
                      <a:pt x="323" y="29"/>
                      <a:pt x="295" y="29"/>
                    </a:cubicBez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0"/>
              <p:cNvSpPr/>
              <p:nvPr/>
            </p:nvSpPr>
            <p:spPr>
              <a:xfrm>
                <a:off x="3021600" y="2214925"/>
                <a:ext cx="8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10" extrusionOk="0">
                    <a:moveTo>
                      <a:pt x="113" y="1"/>
                    </a:moveTo>
                    <a:cubicBezTo>
                      <a:pt x="71" y="1"/>
                      <a:pt x="57" y="1"/>
                      <a:pt x="43" y="15"/>
                    </a:cubicBezTo>
                    <a:cubicBezTo>
                      <a:pt x="29" y="15"/>
                      <a:pt x="29" y="43"/>
                      <a:pt x="1" y="71"/>
                    </a:cubicBezTo>
                    <a:cubicBezTo>
                      <a:pt x="1" y="85"/>
                      <a:pt x="1" y="113"/>
                      <a:pt x="29" y="141"/>
                    </a:cubicBezTo>
                    <a:lnTo>
                      <a:pt x="169" y="281"/>
                    </a:lnTo>
                    <a:cubicBezTo>
                      <a:pt x="169" y="295"/>
                      <a:pt x="183" y="309"/>
                      <a:pt x="197" y="309"/>
                    </a:cubicBezTo>
                    <a:lnTo>
                      <a:pt x="211" y="309"/>
                    </a:lnTo>
                    <a:cubicBezTo>
                      <a:pt x="253" y="309"/>
                      <a:pt x="267" y="309"/>
                      <a:pt x="281" y="295"/>
                    </a:cubicBezTo>
                    <a:cubicBezTo>
                      <a:pt x="310" y="295"/>
                      <a:pt x="324" y="253"/>
                      <a:pt x="324" y="239"/>
                    </a:cubicBezTo>
                    <a:cubicBezTo>
                      <a:pt x="324" y="225"/>
                      <a:pt x="324" y="183"/>
                      <a:pt x="310" y="169"/>
                    </a:cubicBezTo>
                    <a:lnTo>
                      <a:pt x="169" y="29"/>
                    </a:lnTo>
                    <a:cubicBezTo>
                      <a:pt x="169" y="15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0"/>
              <p:cNvSpPr/>
              <p:nvPr/>
            </p:nvSpPr>
            <p:spPr>
              <a:xfrm>
                <a:off x="3028275" y="2196325"/>
                <a:ext cx="635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40" extrusionOk="0">
                    <a:moveTo>
                      <a:pt x="57" y="1"/>
                    </a:moveTo>
                    <a:cubicBezTo>
                      <a:pt x="57" y="15"/>
                      <a:pt x="43" y="15"/>
                      <a:pt x="43" y="15"/>
                    </a:cubicBezTo>
                    <a:cubicBezTo>
                      <a:pt x="43" y="15"/>
                      <a:pt x="14" y="15"/>
                      <a:pt x="14" y="43"/>
                    </a:cubicBezTo>
                    <a:cubicBezTo>
                      <a:pt x="0" y="43"/>
                      <a:pt x="0" y="57"/>
                      <a:pt x="0" y="71"/>
                    </a:cubicBezTo>
                    <a:lnTo>
                      <a:pt x="0" y="113"/>
                    </a:lnTo>
                    <a:cubicBezTo>
                      <a:pt x="0" y="127"/>
                      <a:pt x="14" y="127"/>
                      <a:pt x="14" y="141"/>
                    </a:cubicBezTo>
                    <a:lnTo>
                      <a:pt x="85" y="211"/>
                    </a:lnTo>
                    <a:cubicBezTo>
                      <a:pt x="85" y="225"/>
                      <a:pt x="113" y="239"/>
                      <a:pt x="127" y="239"/>
                    </a:cubicBezTo>
                    <a:lnTo>
                      <a:pt x="197" y="239"/>
                    </a:lnTo>
                    <a:cubicBezTo>
                      <a:pt x="197" y="225"/>
                      <a:pt x="211" y="225"/>
                      <a:pt x="211" y="225"/>
                    </a:cubicBezTo>
                    <a:cubicBezTo>
                      <a:pt x="211" y="225"/>
                      <a:pt x="225" y="225"/>
                      <a:pt x="225" y="211"/>
                    </a:cubicBezTo>
                    <a:cubicBezTo>
                      <a:pt x="253" y="197"/>
                      <a:pt x="253" y="197"/>
                      <a:pt x="253" y="169"/>
                    </a:cubicBezTo>
                    <a:lnTo>
                      <a:pt x="253" y="141"/>
                    </a:lnTo>
                    <a:cubicBezTo>
                      <a:pt x="253" y="127"/>
                      <a:pt x="225" y="127"/>
                      <a:pt x="225" y="99"/>
                    </a:cubicBezTo>
                    <a:lnTo>
                      <a:pt x="155" y="43"/>
                    </a:lnTo>
                    <a:cubicBezTo>
                      <a:pt x="155" y="15"/>
                      <a:pt x="141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0"/>
              <p:cNvSpPr/>
              <p:nvPr/>
            </p:nvSpPr>
            <p:spPr>
              <a:xfrm>
                <a:off x="2946150" y="2089650"/>
                <a:ext cx="112325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25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8" y="477"/>
                      <a:pt x="829" y="1095"/>
                      <a:pt x="969" y="1755"/>
                    </a:cubicBezTo>
                    <a:cubicBezTo>
                      <a:pt x="1011" y="1923"/>
                      <a:pt x="1025" y="2078"/>
                      <a:pt x="1096" y="2232"/>
                    </a:cubicBezTo>
                    <a:cubicBezTo>
                      <a:pt x="1152" y="2387"/>
                      <a:pt x="1264" y="2513"/>
                      <a:pt x="1432" y="2569"/>
                    </a:cubicBezTo>
                    <a:cubicBezTo>
                      <a:pt x="1464" y="2575"/>
                      <a:pt x="1496" y="2578"/>
                      <a:pt x="1527" y="2578"/>
                    </a:cubicBezTo>
                    <a:cubicBezTo>
                      <a:pt x="1649" y="2578"/>
                      <a:pt x="1770" y="2535"/>
                      <a:pt x="1882" y="2457"/>
                    </a:cubicBezTo>
                    <a:cubicBezTo>
                      <a:pt x="2022" y="2373"/>
                      <a:pt x="2134" y="2246"/>
                      <a:pt x="2247" y="2148"/>
                    </a:cubicBezTo>
                    <a:cubicBezTo>
                      <a:pt x="2800" y="1634"/>
                      <a:pt x="3553" y="1355"/>
                      <a:pt x="4290" y="1355"/>
                    </a:cubicBezTo>
                    <a:cubicBezTo>
                      <a:pt x="4358" y="1355"/>
                      <a:pt x="4425" y="1357"/>
                      <a:pt x="4493" y="1362"/>
                    </a:cubicBezTo>
                    <a:cubicBezTo>
                      <a:pt x="3707" y="1025"/>
                      <a:pt x="2920" y="1081"/>
                      <a:pt x="2106" y="885"/>
                    </a:cubicBezTo>
                    <a:cubicBezTo>
                      <a:pt x="1376" y="730"/>
                      <a:pt x="703" y="323"/>
                      <a:pt x="1" y="0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0"/>
              <p:cNvSpPr/>
              <p:nvPr/>
            </p:nvSpPr>
            <p:spPr>
              <a:xfrm>
                <a:off x="3216025" y="906675"/>
                <a:ext cx="262525" cy="1702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6808" extrusionOk="0">
                    <a:moveTo>
                      <a:pt x="2346" y="1"/>
                    </a:moveTo>
                    <a:cubicBezTo>
                      <a:pt x="1887" y="1"/>
                      <a:pt x="1429" y="55"/>
                      <a:pt x="983" y="168"/>
                    </a:cubicBezTo>
                    <a:cubicBezTo>
                      <a:pt x="702" y="238"/>
                      <a:pt x="407" y="350"/>
                      <a:pt x="253" y="575"/>
                    </a:cubicBezTo>
                    <a:cubicBezTo>
                      <a:pt x="0" y="912"/>
                      <a:pt x="141" y="1403"/>
                      <a:pt x="421" y="1698"/>
                    </a:cubicBezTo>
                    <a:cubicBezTo>
                      <a:pt x="716" y="1993"/>
                      <a:pt x="1123" y="2133"/>
                      <a:pt x="1516" y="2273"/>
                    </a:cubicBezTo>
                    <a:cubicBezTo>
                      <a:pt x="3215" y="2877"/>
                      <a:pt x="4899" y="3523"/>
                      <a:pt x="6612" y="4126"/>
                    </a:cubicBezTo>
                    <a:cubicBezTo>
                      <a:pt x="6089" y="3966"/>
                      <a:pt x="5543" y="3886"/>
                      <a:pt x="4999" y="3886"/>
                    </a:cubicBezTo>
                    <a:cubicBezTo>
                      <a:pt x="4491" y="3886"/>
                      <a:pt x="3983" y="3956"/>
                      <a:pt x="3496" y="4098"/>
                    </a:cubicBezTo>
                    <a:cubicBezTo>
                      <a:pt x="3159" y="4210"/>
                      <a:pt x="2850" y="4337"/>
                      <a:pt x="2653" y="4618"/>
                    </a:cubicBezTo>
                    <a:cubicBezTo>
                      <a:pt x="2331" y="5081"/>
                      <a:pt x="2583" y="5755"/>
                      <a:pt x="3032" y="6063"/>
                    </a:cubicBezTo>
                    <a:cubicBezTo>
                      <a:pt x="3429" y="6340"/>
                      <a:pt x="3908" y="6421"/>
                      <a:pt x="4389" y="6421"/>
                    </a:cubicBezTo>
                    <a:cubicBezTo>
                      <a:pt x="4471" y="6421"/>
                      <a:pt x="4552" y="6418"/>
                      <a:pt x="4633" y="6414"/>
                    </a:cubicBezTo>
                    <a:cubicBezTo>
                      <a:pt x="5629" y="6400"/>
                      <a:pt x="6612" y="6246"/>
                      <a:pt x="7623" y="6218"/>
                    </a:cubicBezTo>
                    <a:cubicBezTo>
                      <a:pt x="7737" y="6213"/>
                      <a:pt x="7852" y="6210"/>
                      <a:pt x="7967" y="6210"/>
                    </a:cubicBezTo>
                    <a:cubicBezTo>
                      <a:pt x="8842" y="6210"/>
                      <a:pt x="9731" y="6361"/>
                      <a:pt x="10500" y="6807"/>
                    </a:cubicBezTo>
                    <a:cubicBezTo>
                      <a:pt x="10163" y="5951"/>
                      <a:pt x="10191" y="4926"/>
                      <a:pt x="10262" y="4014"/>
                    </a:cubicBezTo>
                    <a:cubicBezTo>
                      <a:pt x="10290" y="3101"/>
                      <a:pt x="10248" y="2133"/>
                      <a:pt x="9756" y="1389"/>
                    </a:cubicBezTo>
                    <a:cubicBezTo>
                      <a:pt x="9532" y="1038"/>
                      <a:pt x="9181" y="715"/>
                      <a:pt x="8760" y="617"/>
                    </a:cubicBezTo>
                    <a:cubicBezTo>
                      <a:pt x="8654" y="589"/>
                      <a:pt x="8543" y="575"/>
                      <a:pt x="8432" y="575"/>
                    </a:cubicBezTo>
                    <a:cubicBezTo>
                      <a:pt x="8104" y="575"/>
                      <a:pt x="7776" y="698"/>
                      <a:pt x="7566" y="940"/>
                    </a:cubicBezTo>
                    <a:cubicBezTo>
                      <a:pt x="7159" y="1403"/>
                      <a:pt x="7202" y="1993"/>
                      <a:pt x="7342" y="2582"/>
                    </a:cubicBezTo>
                    <a:cubicBezTo>
                      <a:pt x="6241" y="970"/>
                      <a:pt x="4286" y="1"/>
                      <a:pt x="23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0"/>
              <p:cNvSpPr/>
              <p:nvPr/>
            </p:nvSpPr>
            <p:spPr>
              <a:xfrm>
                <a:off x="3249700" y="924550"/>
                <a:ext cx="214100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5405" extrusionOk="0">
                    <a:moveTo>
                      <a:pt x="1" y="0"/>
                    </a:moveTo>
                    <a:cubicBezTo>
                      <a:pt x="843" y="183"/>
                      <a:pt x="1657" y="463"/>
                      <a:pt x="2429" y="814"/>
                    </a:cubicBezTo>
                    <a:cubicBezTo>
                      <a:pt x="3201" y="1179"/>
                      <a:pt x="3931" y="1600"/>
                      <a:pt x="4619" y="2092"/>
                    </a:cubicBezTo>
                    <a:cubicBezTo>
                      <a:pt x="5321" y="2583"/>
                      <a:pt x="5967" y="3130"/>
                      <a:pt x="6613" y="3692"/>
                    </a:cubicBezTo>
                    <a:cubicBezTo>
                      <a:pt x="6781" y="3832"/>
                      <a:pt x="6935" y="3973"/>
                      <a:pt x="7076" y="4099"/>
                    </a:cubicBezTo>
                    <a:cubicBezTo>
                      <a:pt x="6841" y="4090"/>
                      <a:pt x="6606" y="4086"/>
                      <a:pt x="6372" y="4086"/>
                    </a:cubicBezTo>
                    <a:cubicBezTo>
                      <a:pt x="5091" y="4086"/>
                      <a:pt x="3816" y="4215"/>
                      <a:pt x="2570" y="4464"/>
                    </a:cubicBezTo>
                    <a:cubicBezTo>
                      <a:pt x="3530" y="4328"/>
                      <a:pt x="4501" y="4254"/>
                      <a:pt x="5473" y="4254"/>
                    </a:cubicBezTo>
                    <a:cubicBezTo>
                      <a:pt x="6106" y="4254"/>
                      <a:pt x="6739" y="4285"/>
                      <a:pt x="7371" y="4352"/>
                    </a:cubicBezTo>
                    <a:cubicBezTo>
                      <a:pt x="7778" y="4703"/>
                      <a:pt x="8171" y="5054"/>
                      <a:pt x="8564" y="5405"/>
                    </a:cubicBezTo>
                    <a:cubicBezTo>
                      <a:pt x="8311" y="5082"/>
                      <a:pt x="8030" y="4745"/>
                      <a:pt x="7721" y="4408"/>
                    </a:cubicBezTo>
                    <a:cubicBezTo>
                      <a:pt x="7651" y="3285"/>
                      <a:pt x="7469" y="2176"/>
                      <a:pt x="7146" y="1109"/>
                    </a:cubicBezTo>
                    <a:lnTo>
                      <a:pt x="7146" y="1109"/>
                    </a:lnTo>
                    <a:cubicBezTo>
                      <a:pt x="7342" y="2106"/>
                      <a:pt x="7427" y="3116"/>
                      <a:pt x="7441" y="4113"/>
                    </a:cubicBezTo>
                    <a:cubicBezTo>
                      <a:pt x="7230" y="3903"/>
                      <a:pt x="7034" y="3678"/>
                      <a:pt x="6837" y="3467"/>
                    </a:cubicBezTo>
                    <a:cubicBezTo>
                      <a:pt x="6219" y="2850"/>
                      <a:pt x="5546" y="2288"/>
                      <a:pt x="4844" y="1783"/>
                    </a:cubicBezTo>
                    <a:cubicBezTo>
                      <a:pt x="4128" y="1292"/>
                      <a:pt x="3356" y="842"/>
                      <a:pt x="2542" y="534"/>
                    </a:cubicBezTo>
                    <a:cubicBezTo>
                      <a:pt x="1742" y="211"/>
                      <a:pt x="857" y="2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0"/>
              <p:cNvSpPr/>
              <p:nvPr/>
            </p:nvSpPr>
            <p:spPr>
              <a:xfrm>
                <a:off x="4777330" y="1135189"/>
                <a:ext cx="2249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5831" extrusionOk="0">
                    <a:moveTo>
                      <a:pt x="6993" y="1"/>
                    </a:moveTo>
                    <a:cubicBezTo>
                      <a:pt x="5329" y="1"/>
                      <a:pt x="3662" y="828"/>
                      <a:pt x="2710" y="2222"/>
                    </a:cubicBezTo>
                    <a:cubicBezTo>
                      <a:pt x="2836" y="1731"/>
                      <a:pt x="2850" y="1212"/>
                      <a:pt x="2513" y="819"/>
                    </a:cubicBezTo>
                    <a:cubicBezTo>
                      <a:pt x="2335" y="609"/>
                      <a:pt x="2054" y="501"/>
                      <a:pt x="1777" y="501"/>
                    </a:cubicBezTo>
                    <a:cubicBezTo>
                      <a:pt x="1684" y="501"/>
                      <a:pt x="1591" y="513"/>
                      <a:pt x="1503" y="538"/>
                    </a:cubicBezTo>
                    <a:cubicBezTo>
                      <a:pt x="1152" y="622"/>
                      <a:pt x="857" y="889"/>
                      <a:pt x="646" y="1198"/>
                    </a:cubicBezTo>
                    <a:cubicBezTo>
                      <a:pt x="225" y="1843"/>
                      <a:pt x="183" y="2672"/>
                      <a:pt x="197" y="3458"/>
                    </a:cubicBezTo>
                    <a:cubicBezTo>
                      <a:pt x="253" y="4230"/>
                      <a:pt x="281" y="5114"/>
                      <a:pt x="1" y="5830"/>
                    </a:cubicBezTo>
                    <a:cubicBezTo>
                      <a:pt x="637" y="5450"/>
                      <a:pt x="1392" y="5316"/>
                      <a:pt x="2143" y="5316"/>
                    </a:cubicBezTo>
                    <a:cubicBezTo>
                      <a:pt x="2252" y="5316"/>
                      <a:pt x="2362" y="5319"/>
                      <a:pt x="2471" y="5325"/>
                    </a:cubicBezTo>
                    <a:cubicBezTo>
                      <a:pt x="3327" y="5339"/>
                      <a:pt x="4170" y="5493"/>
                      <a:pt x="5026" y="5521"/>
                    </a:cubicBezTo>
                    <a:cubicBezTo>
                      <a:pt x="5070" y="5522"/>
                      <a:pt x="5114" y="5523"/>
                      <a:pt x="5158" y="5523"/>
                    </a:cubicBezTo>
                    <a:cubicBezTo>
                      <a:pt x="5595" y="5523"/>
                      <a:pt x="6045" y="5455"/>
                      <a:pt x="6402" y="5212"/>
                    </a:cubicBezTo>
                    <a:cubicBezTo>
                      <a:pt x="6781" y="4932"/>
                      <a:pt x="6991" y="4370"/>
                      <a:pt x="6724" y="3977"/>
                    </a:cubicBezTo>
                    <a:cubicBezTo>
                      <a:pt x="6570" y="3738"/>
                      <a:pt x="6289" y="3626"/>
                      <a:pt x="6009" y="3528"/>
                    </a:cubicBezTo>
                    <a:cubicBezTo>
                      <a:pt x="5585" y="3412"/>
                      <a:pt x="5146" y="3352"/>
                      <a:pt x="4706" y="3352"/>
                    </a:cubicBezTo>
                    <a:cubicBezTo>
                      <a:pt x="4240" y="3352"/>
                      <a:pt x="3775" y="3419"/>
                      <a:pt x="3327" y="3556"/>
                    </a:cubicBezTo>
                    <a:cubicBezTo>
                      <a:pt x="4801" y="3023"/>
                      <a:pt x="6233" y="2475"/>
                      <a:pt x="7707" y="1970"/>
                    </a:cubicBezTo>
                    <a:cubicBezTo>
                      <a:pt x="8044" y="1843"/>
                      <a:pt x="8395" y="1731"/>
                      <a:pt x="8648" y="1464"/>
                    </a:cubicBezTo>
                    <a:cubicBezTo>
                      <a:pt x="8886" y="1198"/>
                      <a:pt x="8998" y="777"/>
                      <a:pt x="8802" y="496"/>
                    </a:cubicBezTo>
                    <a:cubicBezTo>
                      <a:pt x="8662" y="299"/>
                      <a:pt x="8409" y="215"/>
                      <a:pt x="8170" y="145"/>
                    </a:cubicBezTo>
                    <a:cubicBezTo>
                      <a:pt x="7784" y="48"/>
                      <a:pt x="7389" y="1"/>
                      <a:pt x="6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0"/>
              <p:cNvSpPr/>
              <p:nvPr/>
            </p:nvSpPr>
            <p:spPr>
              <a:xfrm>
                <a:off x="4789605" y="1150739"/>
                <a:ext cx="18427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4633" extrusionOk="0">
                    <a:moveTo>
                      <a:pt x="7370" y="0"/>
                    </a:moveTo>
                    <a:lnTo>
                      <a:pt x="7370" y="0"/>
                    </a:lnTo>
                    <a:cubicBezTo>
                      <a:pt x="6612" y="14"/>
                      <a:pt x="5868" y="197"/>
                      <a:pt x="5167" y="449"/>
                    </a:cubicBezTo>
                    <a:cubicBezTo>
                      <a:pt x="4465" y="716"/>
                      <a:pt x="3805" y="1109"/>
                      <a:pt x="3187" y="1530"/>
                    </a:cubicBezTo>
                    <a:cubicBezTo>
                      <a:pt x="2570" y="1951"/>
                      <a:pt x="2008" y="2443"/>
                      <a:pt x="1489" y="2962"/>
                    </a:cubicBezTo>
                    <a:cubicBezTo>
                      <a:pt x="1306" y="3159"/>
                      <a:pt x="1138" y="3327"/>
                      <a:pt x="955" y="3524"/>
                    </a:cubicBezTo>
                    <a:cubicBezTo>
                      <a:pt x="955" y="2667"/>
                      <a:pt x="1054" y="1811"/>
                      <a:pt x="1208" y="941"/>
                    </a:cubicBezTo>
                    <a:lnTo>
                      <a:pt x="1208" y="941"/>
                    </a:lnTo>
                    <a:cubicBezTo>
                      <a:pt x="941" y="1853"/>
                      <a:pt x="787" y="2808"/>
                      <a:pt x="717" y="3776"/>
                    </a:cubicBezTo>
                    <a:cubicBezTo>
                      <a:pt x="464" y="4057"/>
                      <a:pt x="225" y="4338"/>
                      <a:pt x="1" y="4632"/>
                    </a:cubicBezTo>
                    <a:cubicBezTo>
                      <a:pt x="352" y="4338"/>
                      <a:pt x="675" y="4029"/>
                      <a:pt x="1026" y="3748"/>
                    </a:cubicBezTo>
                    <a:cubicBezTo>
                      <a:pt x="1589" y="3691"/>
                      <a:pt x="2155" y="3661"/>
                      <a:pt x="2720" y="3661"/>
                    </a:cubicBezTo>
                    <a:cubicBezTo>
                      <a:pt x="3535" y="3661"/>
                      <a:pt x="4349" y="3722"/>
                      <a:pt x="5153" y="3846"/>
                    </a:cubicBezTo>
                    <a:cubicBezTo>
                      <a:pt x="4015" y="3621"/>
                      <a:pt x="2856" y="3519"/>
                      <a:pt x="1704" y="3519"/>
                    </a:cubicBezTo>
                    <a:cubicBezTo>
                      <a:pt x="1562" y="3519"/>
                      <a:pt x="1420" y="3520"/>
                      <a:pt x="1278" y="3524"/>
                    </a:cubicBezTo>
                    <a:cubicBezTo>
                      <a:pt x="1419" y="3397"/>
                      <a:pt x="1531" y="3299"/>
                      <a:pt x="1685" y="3173"/>
                    </a:cubicBezTo>
                    <a:cubicBezTo>
                      <a:pt x="2233" y="2681"/>
                      <a:pt x="2808" y="2232"/>
                      <a:pt x="3398" y="1811"/>
                    </a:cubicBezTo>
                    <a:cubicBezTo>
                      <a:pt x="4001" y="1390"/>
                      <a:pt x="4605" y="1011"/>
                      <a:pt x="5279" y="702"/>
                    </a:cubicBezTo>
                    <a:cubicBezTo>
                      <a:pt x="5939" y="379"/>
                      <a:pt x="6640" y="155"/>
                      <a:pt x="7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5316000" y="2997950"/>
                <a:ext cx="274450" cy="274425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10977" extrusionOk="0">
                    <a:moveTo>
                      <a:pt x="4010" y="1"/>
                    </a:moveTo>
                    <a:cubicBezTo>
                      <a:pt x="3932" y="1"/>
                      <a:pt x="3854" y="4"/>
                      <a:pt x="3777" y="11"/>
                    </a:cubicBezTo>
                    <a:cubicBezTo>
                      <a:pt x="2724" y="95"/>
                      <a:pt x="1811" y="839"/>
                      <a:pt x="1208" y="1695"/>
                    </a:cubicBezTo>
                    <a:cubicBezTo>
                      <a:pt x="366" y="2889"/>
                      <a:pt x="1" y="4419"/>
                      <a:pt x="211" y="5879"/>
                    </a:cubicBezTo>
                    <a:cubicBezTo>
                      <a:pt x="422" y="7310"/>
                      <a:pt x="1180" y="8686"/>
                      <a:pt x="2303" y="9627"/>
                    </a:cubicBezTo>
                    <a:cubicBezTo>
                      <a:pt x="3319" y="10482"/>
                      <a:pt x="4659" y="10976"/>
                      <a:pt x="5998" y="10976"/>
                    </a:cubicBezTo>
                    <a:cubicBezTo>
                      <a:pt x="6528" y="10976"/>
                      <a:pt x="7057" y="10899"/>
                      <a:pt x="7567" y="10736"/>
                    </a:cubicBezTo>
                    <a:cubicBezTo>
                      <a:pt x="9349" y="10160"/>
                      <a:pt x="10753" y="8490"/>
                      <a:pt x="10894" y="6623"/>
                    </a:cubicBezTo>
                    <a:cubicBezTo>
                      <a:pt x="10978" y="5317"/>
                      <a:pt x="10402" y="3970"/>
                      <a:pt x="9420" y="3113"/>
                    </a:cubicBezTo>
                    <a:lnTo>
                      <a:pt x="9406" y="3099"/>
                    </a:lnTo>
                    <a:cubicBezTo>
                      <a:pt x="8914" y="2678"/>
                      <a:pt x="8353" y="2524"/>
                      <a:pt x="7805" y="2201"/>
                    </a:cubicBezTo>
                    <a:cubicBezTo>
                      <a:pt x="7328" y="1920"/>
                      <a:pt x="6949" y="1471"/>
                      <a:pt x="6528" y="1078"/>
                    </a:cubicBezTo>
                    <a:cubicBezTo>
                      <a:pt x="6374" y="937"/>
                      <a:pt x="6191" y="797"/>
                      <a:pt x="6023" y="685"/>
                    </a:cubicBezTo>
                    <a:cubicBezTo>
                      <a:pt x="5416" y="280"/>
                      <a:pt x="4717" y="1"/>
                      <a:pt x="4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5350050" y="3032400"/>
                <a:ext cx="11722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7073" extrusionOk="0">
                    <a:moveTo>
                      <a:pt x="2763" y="0"/>
                    </a:moveTo>
                    <a:cubicBezTo>
                      <a:pt x="2705" y="0"/>
                      <a:pt x="2650" y="3"/>
                      <a:pt x="2597" y="9"/>
                    </a:cubicBezTo>
                    <a:cubicBezTo>
                      <a:pt x="1727" y="93"/>
                      <a:pt x="969" y="682"/>
                      <a:pt x="548" y="1455"/>
                    </a:cubicBezTo>
                    <a:cubicBezTo>
                      <a:pt x="127" y="2227"/>
                      <a:pt x="0" y="3125"/>
                      <a:pt x="14" y="4009"/>
                    </a:cubicBezTo>
                    <a:cubicBezTo>
                      <a:pt x="42" y="4936"/>
                      <a:pt x="253" y="5918"/>
                      <a:pt x="885" y="6620"/>
                    </a:cubicBezTo>
                    <a:cubicBezTo>
                      <a:pt x="1102" y="6862"/>
                      <a:pt x="1424" y="7073"/>
                      <a:pt x="1742" y="7073"/>
                    </a:cubicBezTo>
                    <a:cubicBezTo>
                      <a:pt x="1793" y="7073"/>
                      <a:pt x="1845" y="7067"/>
                      <a:pt x="1895" y="7055"/>
                    </a:cubicBezTo>
                    <a:cubicBezTo>
                      <a:pt x="2218" y="6971"/>
                      <a:pt x="2443" y="6662"/>
                      <a:pt x="2541" y="6354"/>
                    </a:cubicBezTo>
                    <a:cubicBezTo>
                      <a:pt x="2639" y="6045"/>
                      <a:pt x="2639" y="5694"/>
                      <a:pt x="2667" y="5357"/>
                    </a:cubicBezTo>
                    <a:cubicBezTo>
                      <a:pt x="2737" y="4543"/>
                      <a:pt x="3018" y="3771"/>
                      <a:pt x="3496" y="3111"/>
                    </a:cubicBezTo>
                    <a:cubicBezTo>
                      <a:pt x="3846" y="2620"/>
                      <a:pt x="4689" y="1749"/>
                      <a:pt x="4534" y="1075"/>
                    </a:cubicBezTo>
                    <a:cubicBezTo>
                      <a:pt x="4353" y="377"/>
                      <a:pt x="3433" y="0"/>
                      <a:pt x="27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5372600" y="3060875"/>
                <a:ext cx="57825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4361" extrusionOk="0">
                    <a:moveTo>
                      <a:pt x="1732" y="1"/>
                    </a:moveTo>
                    <a:cubicBezTo>
                      <a:pt x="1506" y="1"/>
                      <a:pt x="1263" y="121"/>
                      <a:pt x="1092" y="273"/>
                    </a:cubicBezTo>
                    <a:cubicBezTo>
                      <a:pt x="460" y="779"/>
                      <a:pt x="81" y="1579"/>
                      <a:pt x="39" y="2393"/>
                    </a:cubicBezTo>
                    <a:cubicBezTo>
                      <a:pt x="1" y="2695"/>
                      <a:pt x="87" y="4360"/>
                      <a:pt x="631" y="4360"/>
                    </a:cubicBezTo>
                    <a:cubicBezTo>
                      <a:pt x="694" y="4360"/>
                      <a:pt x="763" y="4338"/>
                      <a:pt x="839" y="4288"/>
                    </a:cubicBezTo>
                    <a:cubicBezTo>
                      <a:pt x="1134" y="4092"/>
                      <a:pt x="1162" y="3334"/>
                      <a:pt x="1246" y="3025"/>
                    </a:cubicBezTo>
                    <a:cubicBezTo>
                      <a:pt x="1386" y="2533"/>
                      <a:pt x="1583" y="2042"/>
                      <a:pt x="1835" y="1607"/>
                    </a:cubicBezTo>
                    <a:cubicBezTo>
                      <a:pt x="1976" y="1368"/>
                      <a:pt x="2172" y="1130"/>
                      <a:pt x="2243" y="863"/>
                    </a:cubicBezTo>
                    <a:cubicBezTo>
                      <a:pt x="2313" y="582"/>
                      <a:pt x="2257" y="245"/>
                      <a:pt x="2032" y="91"/>
                    </a:cubicBezTo>
                    <a:cubicBezTo>
                      <a:pt x="1942" y="28"/>
                      <a:pt x="1839" y="1"/>
                      <a:pt x="1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5429350" y="3051200"/>
                <a:ext cx="63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98" extrusionOk="0">
                    <a:moveTo>
                      <a:pt x="169" y="1"/>
                    </a:moveTo>
                    <a:lnTo>
                      <a:pt x="43" y="71"/>
                    </a:lnTo>
                    <a:lnTo>
                      <a:pt x="29" y="85"/>
                    </a:lnTo>
                    <a:lnTo>
                      <a:pt x="1" y="113"/>
                    </a:lnTo>
                    <a:lnTo>
                      <a:pt x="1" y="155"/>
                    </a:lnTo>
                    <a:cubicBezTo>
                      <a:pt x="1" y="183"/>
                      <a:pt x="29" y="197"/>
                      <a:pt x="43" y="197"/>
                    </a:cubicBezTo>
                    <a:lnTo>
                      <a:pt x="99" y="197"/>
                    </a:lnTo>
                    <a:cubicBezTo>
                      <a:pt x="127" y="183"/>
                      <a:pt x="169" y="141"/>
                      <a:pt x="225" y="127"/>
                    </a:cubicBezTo>
                    <a:lnTo>
                      <a:pt x="239" y="113"/>
                    </a:lnTo>
                    <a:cubicBezTo>
                      <a:pt x="253" y="113"/>
                      <a:pt x="253" y="113"/>
                      <a:pt x="253" y="85"/>
                    </a:cubicBezTo>
                    <a:lnTo>
                      <a:pt x="253" y="43"/>
                    </a:lnTo>
                    <a:cubicBezTo>
                      <a:pt x="253" y="29"/>
                      <a:pt x="239" y="1"/>
                      <a:pt x="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5402325" y="3045450"/>
                <a:ext cx="635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63" extrusionOk="0">
                    <a:moveTo>
                      <a:pt x="80" y="1"/>
                    </a:moveTo>
                    <a:cubicBezTo>
                      <a:pt x="72" y="1"/>
                      <a:pt x="64" y="3"/>
                      <a:pt x="57" y="6"/>
                    </a:cubicBezTo>
                    <a:cubicBezTo>
                      <a:pt x="15" y="20"/>
                      <a:pt x="1" y="62"/>
                      <a:pt x="15" y="90"/>
                    </a:cubicBezTo>
                    <a:cubicBezTo>
                      <a:pt x="57" y="160"/>
                      <a:pt x="85" y="231"/>
                      <a:pt x="127" y="315"/>
                    </a:cubicBezTo>
                    <a:cubicBezTo>
                      <a:pt x="138" y="346"/>
                      <a:pt x="156" y="362"/>
                      <a:pt x="182" y="362"/>
                    </a:cubicBezTo>
                    <a:cubicBezTo>
                      <a:pt x="191" y="362"/>
                      <a:pt x="201" y="360"/>
                      <a:pt x="211" y="357"/>
                    </a:cubicBezTo>
                    <a:cubicBezTo>
                      <a:pt x="253" y="343"/>
                      <a:pt x="253" y="301"/>
                      <a:pt x="253" y="273"/>
                    </a:cubicBezTo>
                    <a:cubicBezTo>
                      <a:pt x="211" y="203"/>
                      <a:pt x="183" y="132"/>
                      <a:pt x="141" y="48"/>
                    </a:cubicBezTo>
                    <a:cubicBezTo>
                      <a:pt x="131" y="17"/>
                      <a:pt x="104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5388300" y="3057875"/>
                <a:ext cx="49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11" extrusionOk="0">
                    <a:moveTo>
                      <a:pt x="42" y="0"/>
                    </a:moveTo>
                    <a:cubicBezTo>
                      <a:pt x="42" y="0"/>
                      <a:pt x="14" y="0"/>
                      <a:pt x="14" y="14"/>
                    </a:cubicBezTo>
                    <a:cubicBezTo>
                      <a:pt x="0" y="42"/>
                      <a:pt x="0" y="56"/>
                      <a:pt x="0" y="71"/>
                    </a:cubicBezTo>
                    <a:cubicBezTo>
                      <a:pt x="0" y="85"/>
                      <a:pt x="0" y="113"/>
                      <a:pt x="14" y="127"/>
                    </a:cubicBezTo>
                    <a:cubicBezTo>
                      <a:pt x="42" y="141"/>
                      <a:pt x="56" y="169"/>
                      <a:pt x="85" y="197"/>
                    </a:cubicBezTo>
                    <a:cubicBezTo>
                      <a:pt x="113" y="211"/>
                      <a:pt x="127" y="211"/>
                      <a:pt x="141" y="211"/>
                    </a:cubicBezTo>
                    <a:lnTo>
                      <a:pt x="155" y="211"/>
                    </a:lnTo>
                    <a:cubicBezTo>
                      <a:pt x="155" y="211"/>
                      <a:pt x="183" y="211"/>
                      <a:pt x="183" y="197"/>
                    </a:cubicBezTo>
                    <a:cubicBezTo>
                      <a:pt x="197" y="169"/>
                      <a:pt x="197" y="155"/>
                      <a:pt x="197" y="141"/>
                    </a:cubicBezTo>
                    <a:cubicBezTo>
                      <a:pt x="197" y="127"/>
                      <a:pt x="197" y="113"/>
                      <a:pt x="183" y="85"/>
                    </a:cubicBezTo>
                    <a:cubicBezTo>
                      <a:pt x="155" y="71"/>
                      <a:pt x="141" y="42"/>
                      <a:pt x="113" y="14"/>
                    </a:cubicBezTo>
                    <a:cubicBezTo>
                      <a:pt x="85" y="0"/>
                      <a:pt x="70" y="0"/>
                      <a:pt x="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0"/>
              <p:cNvSpPr/>
              <p:nvPr/>
            </p:nvSpPr>
            <p:spPr>
              <a:xfrm>
                <a:off x="5368650" y="3074725"/>
                <a:ext cx="102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23" extrusionOk="0">
                    <a:moveTo>
                      <a:pt x="127" y="0"/>
                    </a:moveTo>
                    <a:cubicBezTo>
                      <a:pt x="98" y="0"/>
                      <a:pt x="84" y="14"/>
                      <a:pt x="70" y="14"/>
                    </a:cubicBezTo>
                    <a:cubicBezTo>
                      <a:pt x="56" y="14"/>
                      <a:pt x="28" y="28"/>
                      <a:pt x="28" y="42"/>
                    </a:cubicBezTo>
                    <a:lnTo>
                      <a:pt x="14" y="84"/>
                    </a:lnTo>
                    <a:cubicBezTo>
                      <a:pt x="14" y="98"/>
                      <a:pt x="0" y="141"/>
                      <a:pt x="14" y="155"/>
                    </a:cubicBezTo>
                    <a:cubicBezTo>
                      <a:pt x="14" y="169"/>
                      <a:pt x="14" y="169"/>
                      <a:pt x="28" y="183"/>
                    </a:cubicBezTo>
                    <a:cubicBezTo>
                      <a:pt x="56" y="211"/>
                      <a:pt x="56" y="225"/>
                      <a:pt x="84" y="239"/>
                    </a:cubicBezTo>
                    <a:cubicBezTo>
                      <a:pt x="98" y="253"/>
                      <a:pt x="141" y="295"/>
                      <a:pt x="169" y="309"/>
                    </a:cubicBezTo>
                    <a:cubicBezTo>
                      <a:pt x="197" y="323"/>
                      <a:pt x="211" y="323"/>
                      <a:pt x="225" y="323"/>
                    </a:cubicBezTo>
                    <a:lnTo>
                      <a:pt x="281" y="323"/>
                    </a:lnTo>
                    <a:cubicBezTo>
                      <a:pt x="295" y="323"/>
                      <a:pt x="309" y="309"/>
                      <a:pt x="323" y="309"/>
                    </a:cubicBezTo>
                    <a:cubicBezTo>
                      <a:pt x="351" y="309"/>
                      <a:pt x="365" y="295"/>
                      <a:pt x="365" y="281"/>
                    </a:cubicBezTo>
                    <a:cubicBezTo>
                      <a:pt x="365" y="281"/>
                      <a:pt x="379" y="253"/>
                      <a:pt x="379" y="239"/>
                    </a:cubicBezTo>
                    <a:cubicBezTo>
                      <a:pt x="379" y="225"/>
                      <a:pt x="407" y="183"/>
                      <a:pt x="379" y="169"/>
                    </a:cubicBezTo>
                    <a:cubicBezTo>
                      <a:pt x="379" y="155"/>
                      <a:pt x="379" y="155"/>
                      <a:pt x="365" y="141"/>
                    </a:cubicBezTo>
                    <a:cubicBezTo>
                      <a:pt x="351" y="112"/>
                      <a:pt x="351" y="98"/>
                      <a:pt x="309" y="84"/>
                    </a:cubicBezTo>
                    <a:cubicBezTo>
                      <a:pt x="281" y="70"/>
                      <a:pt x="267" y="28"/>
                      <a:pt x="225" y="14"/>
                    </a:cubicBezTo>
                    <a:cubicBezTo>
                      <a:pt x="211" y="0"/>
                      <a:pt x="197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0"/>
              <p:cNvSpPr/>
              <p:nvPr/>
            </p:nvSpPr>
            <p:spPr>
              <a:xfrm>
                <a:off x="5360225" y="3113875"/>
                <a:ext cx="56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33" extrusionOk="0">
                    <a:moveTo>
                      <a:pt x="138" y="0"/>
                    </a:moveTo>
                    <a:cubicBezTo>
                      <a:pt x="130" y="0"/>
                      <a:pt x="122" y="2"/>
                      <a:pt x="113" y="6"/>
                    </a:cubicBezTo>
                    <a:cubicBezTo>
                      <a:pt x="70" y="6"/>
                      <a:pt x="56" y="20"/>
                      <a:pt x="14" y="48"/>
                    </a:cubicBezTo>
                    <a:lnTo>
                      <a:pt x="0" y="62"/>
                    </a:lnTo>
                    <a:lnTo>
                      <a:pt x="0" y="77"/>
                    </a:lnTo>
                    <a:lnTo>
                      <a:pt x="0" y="91"/>
                    </a:lnTo>
                    <a:cubicBezTo>
                      <a:pt x="0" y="91"/>
                      <a:pt x="0" y="119"/>
                      <a:pt x="14" y="119"/>
                    </a:cubicBezTo>
                    <a:cubicBezTo>
                      <a:pt x="42" y="133"/>
                      <a:pt x="56" y="133"/>
                      <a:pt x="70" y="133"/>
                    </a:cubicBezTo>
                    <a:cubicBezTo>
                      <a:pt x="85" y="133"/>
                      <a:pt x="113" y="133"/>
                      <a:pt x="127" y="119"/>
                    </a:cubicBezTo>
                    <a:cubicBezTo>
                      <a:pt x="127" y="119"/>
                      <a:pt x="141" y="119"/>
                      <a:pt x="141" y="91"/>
                    </a:cubicBezTo>
                    <a:lnTo>
                      <a:pt x="211" y="91"/>
                    </a:lnTo>
                    <a:lnTo>
                      <a:pt x="225" y="77"/>
                    </a:lnTo>
                    <a:lnTo>
                      <a:pt x="225" y="77"/>
                    </a:lnTo>
                    <a:cubicBezTo>
                      <a:pt x="211" y="91"/>
                      <a:pt x="225" y="91"/>
                      <a:pt x="225" y="91"/>
                    </a:cubicBezTo>
                    <a:lnTo>
                      <a:pt x="225" y="48"/>
                    </a:lnTo>
                    <a:cubicBezTo>
                      <a:pt x="225" y="20"/>
                      <a:pt x="211" y="6"/>
                      <a:pt x="197" y="6"/>
                    </a:cubicBezTo>
                    <a:cubicBezTo>
                      <a:pt x="169" y="6"/>
                      <a:pt x="153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0"/>
              <p:cNvSpPr/>
              <p:nvPr/>
            </p:nvSpPr>
            <p:spPr>
              <a:xfrm>
                <a:off x="5360225" y="3123850"/>
                <a:ext cx="527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13" extrusionOk="0">
                    <a:moveTo>
                      <a:pt x="141" y="0"/>
                    </a:moveTo>
                    <a:lnTo>
                      <a:pt x="56" y="14"/>
                    </a:lnTo>
                    <a:cubicBezTo>
                      <a:pt x="56" y="14"/>
                      <a:pt x="28" y="14"/>
                      <a:pt x="28" y="28"/>
                    </a:cubicBezTo>
                    <a:lnTo>
                      <a:pt x="14" y="42"/>
                    </a:lnTo>
                    <a:cubicBezTo>
                      <a:pt x="14" y="42"/>
                      <a:pt x="14" y="71"/>
                      <a:pt x="0" y="71"/>
                    </a:cubicBezTo>
                    <a:lnTo>
                      <a:pt x="0" y="85"/>
                    </a:lnTo>
                    <a:lnTo>
                      <a:pt x="0" y="99"/>
                    </a:lnTo>
                    <a:cubicBezTo>
                      <a:pt x="0" y="113"/>
                      <a:pt x="14" y="113"/>
                      <a:pt x="14" y="113"/>
                    </a:cubicBezTo>
                    <a:lnTo>
                      <a:pt x="70" y="113"/>
                    </a:lnTo>
                    <a:lnTo>
                      <a:pt x="155" y="99"/>
                    </a:lnTo>
                    <a:cubicBezTo>
                      <a:pt x="155" y="99"/>
                      <a:pt x="183" y="99"/>
                      <a:pt x="183" y="85"/>
                    </a:cubicBezTo>
                    <a:lnTo>
                      <a:pt x="197" y="71"/>
                    </a:lnTo>
                    <a:cubicBezTo>
                      <a:pt x="211" y="71"/>
                      <a:pt x="211" y="71"/>
                      <a:pt x="211" y="42"/>
                    </a:cubicBezTo>
                    <a:lnTo>
                      <a:pt x="211" y="28"/>
                    </a:lnTo>
                    <a:lnTo>
                      <a:pt x="211" y="14"/>
                    </a:lnTo>
                    <a:cubicBezTo>
                      <a:pt x="211" y="0"/>
                      <a:pt x="197" y="0"/>
                      <a:pt x="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0"/>
              <p:cNvSpPr/>
              <p:nvPr/>
            </p:nvSpPr>
            <p:spPr>
              <a:xfrm>
                <a:off x="5365475" y="3171225"/>
                <a:ext cx="53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40" extrusionOk="0">
                    <a:moveTo>
                      <a:pt x="127" y="0"/>
                    </a:moveTo>
                    <a:cubicBezTo>
                      <a:pt x="113" y="0"/>
                      <a:pt x="85" y="14"/>
                      <a:pt x="85" y="28"/>
                    </a:cubicBezTo>
                    <a:lnTo>
                      <a:pt x="15" y="141"/>
                    </a:lnTo>
                    <a:cubicBezTo>
                      <a:pt x="15" y="155"/>
                      <a:pt x="1" y="169"/>
                      <a:pt x="1" y="183"/>
                    </a:cubicBezTo>
                    <a:cubicBezTo>
                      <a:pt x="1" y="211"/>
                      <a:pt x="15" y="225"/>
                      <a:pt x="43" y="225"/>
                    </a:cubicBezTo>
                    <a:cubicBezTo>
                      <a:pt x="57" y="239"/>
                      <a:pt x="71" y="239"/>
                      <a:pt x="85" y="239"/>
                    </a:cubicBezTo>
                    <a:cubicBezTo>
                      <a:pt x="113" y="239"/>
                      <a:pt x="127" y="225"/>
                      <a:pt x="127" y="211"/>
                    </a:cubicBezTo>
                    <a:lnTo>
                      <a:pt x="197" y="99"/>
                    </a:lnTo>
                    <a:cubicBezTo>
                      <a:pt x="197" y="85"/>
                      <a:pt x="211" y="71"/>
                      <a:pt x="211" y="43"/>
                    </a:cubicBezTo>
                    <a:cubicBezTo>
                      <a:pt x="211" y="28"/>
                      <a:pt x="197" y="14"/>
                      <a:pt x="183" y="14"/>
                    </a:cubicBezTo>
                    <a:cubicBezTo>
                      <a:pt x="155" y="0"/>
                      <a:pt x="141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0"/>
              <p:cNvSpPr/>
              <p:nvPr/>
            </p:nvSpPr>
            <p:spPr>
              <a:xfrm>
                <a:off x="5384075" y="3187375"/>
                <a:ext cx="705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492" extrusionOk="0">
                    <a:moveTo>
                      <a:pt x="155" y="0"/>
                    </a:moveTo>
                    <a:cubicBezTo>
                      <a:pt x="113" y="0"/>
                      <a:pt x="85" y="0"/>
                      <a:pt x="71" y="28"/>
                    </a:cubicBezTo>
                    <a:cubicBezTo>
                      <a:pt x="29" y="56"/>
                      <a:pt x="29" y="84"/>
                      <a:pt x="15" y="126"/>
                    </a:cubicBezTo>
                    <a:cubicBezTo>
                      <a:pt x="15" y="197"/>
                      <a:pt x="1" y="281"/>
                      <a:pt x="1" y="351"/>
                    </a:cubicBezTo>
                    <a:cubicBezTo>
                      <a:pt x="1" y="379"/>
                      <a:pt x="15" y="421"/>
                      <a:pt x="29" y="435"/>
                    </a:cubicBezTo>
                    <a:lnTo>
                      <a:pt x="71" y="477"/>
                    </a:lnTo>
                    <a:cubicBezTo>
                      <a:pt x="85" y="491"/>
                      <a:pt x="99" y="491"/>
                      <a:pt x="113" y="491"/>
                    </a:cubicBezTo>
                    <a:cubicBezTo>
                      <a:pt x="155" y="491"/>
                      <a:pt x="183" y="491"/>
                      <a:pt x="211" y="449"/>
                    </a:cubicBezTo>
                    <a:cubicBezTo>
                      <a:pt x="239" y="421"/>
                      <a:pt x="254" y="407"/>
                      <a:pt x="254" y="365"/>
                    </a:cubicBezTo>
                    <a:cubicBezTo>
                      <a:pt x="254" y="295"/>
                      <a:pt x="282" y="211"/>
                      <a:pt x="282" y="141"/>
                    </a:cubicBezTo>
                    <a:cubicBezTo>
                      <a:pt x="282" y="98"/>
                      <a:pt x="254" y="70"/>
                      <a:pt x="239" y="56"/>
                    </a:cubicBezTo>
                    <a:lnTo>
                      <a:pt x="211" y="14"/>
                    </a:lnTo>
                    <a:cubicBezTo>
                      <a:pt x="183" y="0"/>
                      <a:pt x="16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0"/>
              <p:cNvSpPr/>
              <p:nvPr/>
            </p:nvSpPr>
            <p:spPr>
              <a:xfrm>
                <a:off x="5403725" y="3176475"/>
                <a:ext cx="60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40" extrusionOk="0">
                    <a:moveTo>
                      <a:pt x="71" y="1"/>
                    </a:moveTo>
                    <a:cubicBezTo>
                      <a:pt x="57" y="1"/>
                      <a:pt x="29" y="1"/>
                      <a:pt x="15" y="15"/>
                    </a:cubicBezTo>
                    <a:cubicBezTo>
                      <a:pt x="1" y="29"/>
                      <a:pt x="1" y="43"/>
                      <a:pt x="1" y="71"/>
                    </a:cubicBezTo>
                    <a:cubicBezTo>
                      <a:pt x="1" y="85"/>
                      <a:pt x="1" y="99"/>
                      <a:pt x="15" y="113"/>
                    </a:cubicBezTo>
                    <a:lnTo>
                      <a:pt x="127" y="226"/>
                    </a:lnTo>
                    <a:cubicBezTo>
                      <a:pt x="141" y="240"/>
                      <a:pt x="155" y="240"/>
                      <a:pt x="169" y="240"/>
                    </a:cubicBezTo>
                    <a:cubicBezTo>
                      <a:pt x="197" y="240"/>
                      <a:pt x="211" y="240"/>
                      <a:pt x="226" y="226"/>
                    </a:cubicBezTo>
                    <a:cubicBezTo>
                      <a:pt x="240" y="212"/>
                      <a:pt x="240" y="183"/>
                      <a:pt x="240" y="169"/>
                    </a:cubicBezTo>
                    <a:cubicBezTo>
                      <a:pt x="240" y="155"/>
                      <a:pt x="240" y="127"/>
                      <a:pt x="226" y="113"/>
                    </a:cubicBezTo>
                    <a:lnTo>
                      <a:pt x="127" y="15"/>
                    </a:lnTo>
                    <a:cubicBezTo>
                      <a:pt x="99" y="1"/>
                      <a:pt x="85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0"/>
              <p:cNvSpPr/>
              <p:nvPr/>
            </p:nvSpPr>
            <p:spPr>
              <a:xfrm>
                <a:off x="5404075" y="3155075"/>
                <a:ext cx="39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4" extrusionOk="0">
                    <a:moveTo>
                      <a:pt x="43" y="1"/>
                    </a:moveTo>
                    <a:cubicBezTo>
                      <a:pt x="43" y="1"/>
                      <a:pt x="15" y="1"/>
                      <a:pt x="15" y="29"/>
                    </a:cubicBezTo>
                    <a:lnTo>
                      <a:pt x="1" y="43"/>
                    </a:lnTo>
                    <a:lnTo>
                      <a:pt x="1" y="57"/>
                    </a:lnTo>
                    <a:lnTo>
                      <a:pt x="1" y="99"/>
                    </a:lnTo>
                    <a:cubicBezTo>
                      <a:pt x="1" y="113"/>
                      <a:pt x="15" y="127"/>
                      <a:pt x="43" y="127"/>
                    </a:cubicBezTo>
                    <a:lnTo>
                      <a:pt x="85" y="169"/>
                    </a:lnTo>
                    <a:cubicBezTo>
                      <a:pt x="85" y="169"/>
                      <a:pt x="113" y="169"/>
                      <a:pt x="113" y="183"/>
                    </a:cubicBezTo>
                    <a:lnTo>
                      <a:pt x="127" y="183"/>
                    </a:lnTo>
                    <a:cubicBezTo>
                      <a:pt x="127" y="183"/>
                      <a:pt x="141" y="183"/>
                      <a:pt x="141" y="169"/>
                    </a:cubicBezTo>
                    <a:lnTo>
                      <a:pt x="155" y="127"/>
                    </a:lnTo>
                    <a:lnTo>
                      <a:pt x="155" y="99"/>
                    </a:lnTo>
                    <a:cubicBezTo>
                      <a:pt x="155" y="85"/>
                      <a:pt x="141" y="57"/>
                      <a:pt x="127" y="57"/>
                    </a:cubicBezTo>
                    <a:lnTo>
                      <a:pt x="71" y="29"/>
                    </a:lnTo>
                    <a:cubicBezTo>
                      <a:pt x="71" y="29"/>
                      <a:pt x="57" y="29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0"/>
              <p:cNvSpPr/>
              <p:nvPr/>
            </p:nvSpPr>
            <p:spPr>
              <a:xfrm>
                <a:off x="5418475" y="3108750"/>
                <a:ext cx="95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96" extrusionOk="0">
                    <a:moveTo>
                      <a:pt x="127" y="1"/>
                    </a:moveTo>
                    <a:cubicBezTo>
                      <a:pt x="113" y="1"/>
                      <a:pt x="99" y="15"/>
                      <a:pt x="71" y="15"/>
                    </a:cubicBezTo>
                    <a:cubicBezTo>
                      <a:pt x="57" y="15"/>
                      <a:pt x="43" y="43"/>
                      <a:pt x="43" y="57"/>
                    </a:cubicBezTo>
                    <a:cubicBezTo>
                      <a:pt x="43" y="71"/>
                      <a:pt x="29" y="71"/>
                      <a:pt x="29" y="85"/>
                    </a:cubicBezTo>
                    <a:cubicBezTo>
                      <a:pt x="29" y="113"/>
                      <a:pt x="0" y="141"/>
                      <a:pt x="29" y="155"/>
                    </a:cubicBezTo>
                    <a:cubicBezTo>
                      <a:pt x="29" y="183"/>
                      <a:pt x="29" y="183"/>
                      <a:pt x="43" y="197"/>
                    </a:cubicBezTo>
                    <a:cubicBezTo>
                      <a:pt x="57" y="211"/>
                      <a:pt x="57" y="225"/>
                      <a:pt x="99" y="253"/>
                    </a:cubicBezTo>
                    <a:lnTo>
                      <a:pt x="141" y="282"/>
                    </a:lnTo>
                    <a:cubicBezTo>
                      <a:pt x="169" y="296"/>
                      <a:pt x="183" y="296"/>
                      <a:pt x="197" y="296"/>
                    </a:cubicBezTo>
                    <a:lnTo>
                      <a:pt x="253" y="296"/>
                    </a:lnTo>
                    <a:cubicBezTo>
                      <a:pt x="267" y="296"/>
                      <a:pt x="281" y="282"/>
                      <a:pt x="309" y="282"/>
                    </a:cubicBezTo>
                    <a:cubicBezTo>
                      <a:pt x="323" y="282"/>
                      <a:pt x="337" y="267"/>
                      <a:pt x="337" y="253"/>
                    </a:cubicBezTo>
                    <a:lnTo>
                      <a:pt x="351" y="211"/>
                    </a:lnTo>
                    <a:cubicBezTo>
                      <a:pt x="351" y="197"/>
                      <a:pt x="379" y="155"/>
                      <a:pt x="351" y="141"/>
                    </a:cubicBezTo>
                    <a:cubicBezTo>
                      <a:pt x="351" y="127"/>
                      <a:pt x="351" y="127"/>
                      <a:pt x="337" y="113"/>
                    </a:cubicBezTo>
                    <a:cubicBezTo>
                      <a:pt x="323" y="85"/>
                      <a:pt x="323" y="71"/>
                      <a:pt x="281" y="57"/>
                    </a:cubicBezTo>
                    <a:lnTo>
                      <a:pt x="239" y="15"/>
                    </a:lnTo>
                    <a:cubicBezTo>
                      <a:pt x="211" y="1"/>
                      <a:pt x="197" y="1"/>
                      <a:pt x="1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0"/>
              <p:cNvSpPr/>
              <p:nvPr/>
            </p:nvSpPr>
            <p:spPr>
              <a:xfrm>
                <a:off x="5432500" y="3083850"/>
                <a:ext cx="70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41" extrusionOk="0">
                    <a:moveTo>
                      <a:pt x="198" y="0"/>
                    </a:moveTo>
                    <a:cubicBezTo>
                      <a:pt x="141" y="0"/>
                      <a:pt x="85" y="0"/>
                      <a:pt x="57" y="14"/>
                    </a:cubicBezTo>
                    <a:cubicBezTo>
                      <a:pt x="43" y="14"/>
                      <a:pt x="15" y="28"/>
                      <a:pt x="15" y="56"/>
                    </a:cubicBezTo>
                    <a:cubicBezTo>
                      <a:pt x="1" y="70"/>
                      <a:pt x="1" y="84"/>
                      <a:pt x="1" y="98"/>
                    </a:cubicBezTo>
                    <a:cubicBezTo>
                      <a:pt x="1" y="126"/>
                      <a:pt x="15" y="140"/>
                      <a:pt x="43" y="140"/>
                    </a:cubicBezTo>
                    <a:lnTo>
                      <a:pt x="99" y="140"/>
                    </a:lnTo>
                    <a:cubicBezTo>
                      <a:pt x="141" y="140"/>
                      <a:pt x="198" y="140"/>
                      <a:pt x="226" y="126"/>
                    </a:cubicBezTo>
                    <a:cubicBezTo>
                      <a:pt x="254" y="126"/>
                      <a:pt x="268" y="98"/>
                      <a:pt x="268" y="84"/>
                    </a:cubicBezTo>
                    <a:cubicBezTo>
                      <a:pt x="282" y="70"/>
                      <a:pt x="282" y="28"/>
                      <a:pt x="282" y="28"/>
                    </a:cubicBezTo>
                    <a:cubicBezTo>
                      <a:pt x="282" y="14"/>
                      <a:pt x="268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0"/>
              <p:cNvSpPr/>
              <p:nvPr/>
            </p:nvSpPr>
            <p:spPr>
              <a:xfrm>
                <a:off x="5439875" y="3070150"/>
                <a:ext cx="495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3" extrusionOk="0">
                    <a:moveTo>
                      <a:pt x="57" y="1"/>
                    </a:moveTo>
                    <a:cubicBezTo>
                      <a:pt x="57" y="1"/>
                      <a:pt x="43" y="1"/>
                      <a:pt x="43" y="15"/>
                    </a:cubicBezTo>
                    <a:lnTo>
                      <a:pt x="29" y="29"/>
                    </a:lnTo>
                    <a:cubicBezTo>
                      <a:pt x="29" y="29"/>
                      <a:pt x="29" y="57"/>
                      <a:pt x="1" y="57"/>
                    </a:cubicBezTo>
                    <a:lnTo>
                      <a:pt x="1" y="71"/>
                    </a:lnTo>
                    <a:lnTo>
                      <a:pt x="1" y="85"/>
                    </a:lnTo>
                    <a:cubicBezTo>
                      <a:pt x="1" y="113"/>
                      <a:pt x="29" y="113"/>
                      <a:pt x="29" y="113"/>
                    </a:cubicBezTo>
                    <a:lnTo>
                      <a:pt x="155" y="113"/>
                    </a:lnTo>
                    <a:cubicBezTo>
                      <a:pt x="155" y="113"/>
                      <a:pt x="169" y="113"/>
                      <a:pt x="169" y="85"/>
                    </a:cubicBezTo>
                    <a:lnTo>
                      <a:pt x="183" y="71"/>
                    </a:lnTo>
                    <a:cubicBezTo>
                      <a:pt x="197" y="71"/>
                      <a:pt x="197" y="57"/>
                      <a:pt x="197" y="57"/>
                    </a:cubicBezTo>
                    <a:lnTo>
                      <a:pt x="197" y="29"/>
                    </a:lnTo>
                    <a:lnTo>
                      <a:pt x="197" y="15"/>
                    </a:lnTo>
                    <a:cubicBezTo>
                      <a:pt x="197" y="1"/>
                      <a:pt x="18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0"/>
              <p:cNvSpPr/>
              <p:nvPr/>
            </p:nvSpPr>
            <p:spPr>
              <a:xfrm>
                <a:off x="5416375" y="3097625"/>
                <a:ext cx="1544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062" extrusionOk="0">
                    <a:moveTo>
                      <a:pt x="4155" y="1"/>
                    </a:moveTo>
                    <a:cubicBezTo>
                      <a:pt x="4061" y="1"/>
                      <a:pt x="3967" y="13"/>
                      <a:pt x="3875" y="39"/>
                    </a:cubicBezTo>
                    <a:cubicBezTo>
                      <a:pt x="3215" y="249"/>
                      <a:pt x="2920" y="1428"/>
                      <a:pt x="2667" y="1976"/>
                    </a:cubicBezTo>
                    <a:cubicBezTo>
                      <a:pt x="2359" y="2706"/>
                      <a:pt x="1825" y="3352"/>
                      <a:pt x="1179" y="3829"/>
                    </a:cubicBezTo>
                    <a:cubicBezTo>
                      <a:pt x="913" y="4025"/>
                      <a:pt x="618" y="4194"/>
                      <a:pt x="393" y="4446"/>
                    </a:cubicBezTo>
                    <a:cubicBezTo>
                      <a:pt x="155" y="4685"/>
                      <a:pt x="0" y="5036"/>
                      <a:pt x="113" y="5359"/>
                    </a:cubicBezTo>
                    <a:cubicBezTo>
                      <a:pt x="211" y="5724"/>
                      <a:pt x="618" y="5934"/>
                      <a:pt x="997" y="6005"/>
                    </a:cubicBezTo>
                    <a:cubicBezTo>
                      <a:pt x="1185" y="6044"/>
                      <a:pt x="1373" y="6062"/>
                      <a:pt x="1560" y="6062"/>
                    </a:cubicBezTo>
                    <a:cubicBezTo>
                      <a:pt x="2309" y="6062"/>
                      <a:pt x="3041" y="5774"/>
                      <a:pt x="3692" y="5415"/>
                    </a:cubicBezTo>
                    <a:cubicBezTo>
                      <a:pt x="4464" y="4980"/>
                      <a:pt x="5166" y="4404"/>
                      <a:pt x="5601" y="3660"/>
                    </a:cubicBezTo>
                    <a:cubicBezTo>
                      <a:pt x="6036" y="2902"/>
                      <a:pt x="6177" y="1934"/>
                      <a:pt x="5798" y="1148"/>
                    </a:cubicBezTo>
                    <a:cubicBezTo>
                      <a:pt x="5527" y="606"/>
                      <a:pt x="4825" y="1"/>
                      <a:pt x="4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0"/>
              <p:cNvSpPr/>
              <p:nvPr/>
            </p:nvSpPr>
            <p:spPr>
              <a:xfrm>
                <a:off x="5456050" y="3133875"/>
                <a:ext cx="8422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579" extrusionOk="0">
                    <a:moveTo>
                      <a:pt x="2760" y="0"/>
                    </a:moveTo>
                    <a:cubicBezTo>
                      <a:pt x="2560" y="0"/>
                      <a:pt x="2362" y="115"/>
                      <a:pt x="2217" y="259"/>
                    </a:cubicBezTo>
                    <a:cubicBezTo>
                      <a:pt x="2035" y="470"/>
                      <a:pt x="1923" y="736"/>
                      <a:pt x="1796" y="975"/>
                    </a:cubicBezTo>
                    <a:cubicBezTo>
                      <a:pt x="1572" y="1438"/>
                      <a:pt x="1235" y="1845"/>
                      <a:pt x="884" y="2210"/>
                    </a:cubicBezTo>
                    <a:cubicBezTo>
                      <a:pt x="659" y="2449"/>
                      <a:pt x="28" y="2856"/>
                      <a:pt x="14" y="3193"/>
                    </a:cubicBezTo>
                    <a:cubicBezTo>
                      <a:pt x="0" y="3476"/>
                      <a:pt x="163" y="3578"/>
                      <a:pt x="403" y="3578"/>
                    </a:cubicBezTo>
                    <a:cubicBezTo>
                      <a:pt x="934" y="3578"/>
                      <a:pt x="1841" y="3076"/>
                      <a:pt x="2035" y="2940"/>
                    </a:cubicBezTo>
                    <a:cubicBezTo>
                      <a:pt x="2695" y="2491"/>
                      <a:pt x="3200" y="1747"/>
                      <a:pt x="3312" y="947"/>
                    </a:cubicBezTo>
                    <a:cubicBezTo>
                      <a:pt x="3368" y="610"/>
                      <a:pt x="3298" y="189"/>
                      <a:pt x="2975" y="49"/>
                    </a:cubicBezTo>
                    <a:cubicBezTo>
                      <a:pt x="2905" y="15"/>
                      <a:pt x="2832" y="0"/>
                      <a:pt x="27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0"/>
              <p:cNvSpPr/>
              <p:nvPr/>
            </p:nvSpPr>
            <p:spPr>
              <a:xfrm>
                <a:off x="5531825" y="3118925"/>
                <a:ext cx="35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268" extrusionOk="0">
                    <a:moveTo>
                      <a:pt x="71" y="1"/>
                    </a:moveTo>
                    <a:cubicBezTo>
                      <a:pt x="57" y="1"/>
                      <a:pt x="29" y="1"/>
                      <a:pt x="15" y="15"/>
                    </a:cubicBezTo>
                    <a:cubicBezTo>
                      <a:pt x="15" y="29"/>
                      <a:pt x="1" y="29"/>
                      <a:pt x="1" y="29"/>
                    </a:cubicBezTo>
                    <a:lnTo>
                      <a:pt x="1" y="57"/>
                    </a:lnTo>
                    <a:lnTo>
                      <a:pt x="1" y="197"/>
                    </a:lnTo>
                    <a:cubicBezTo>
                      <a:pt x="1" y="211"/>
                      <a:pt x="1" y="225"/>
                      <a:pt x="15" y="239"/>
                    </a:cubicBezTo>
                    <a:cubicBezTo>
                      <a:pt x="29" y="268"/>
                      <a:pt x="57" y="268"/>
                      <a:pt x="71" y="268"/>
                    </a:cubicBezTo>
                    <a:cubicBezTo>
                      <a:pt x="85" y="268"/>
                      <a:pt x="99" y="268"/>
                      <a:pt x="113" y="239"/>
                    </a:cubicBezTo>
                    <a:cubicBezTo>
                      <a:pt x="141" y="239"/>
                      <a:pt x="141" y="239"/>
                      <a:pt x="141" y="225"/>
                    </a:cubicBezTo>
                    <a:lnTo>
                      <a:pt x="141" y="211"/>
                    </a:lnTo>
                    <a:lnTo>
                      <a:pt x="141" y="71"/>
                    </a:lnTo>
                    <a:cubicBezTo>
                      <a:pt x="141" y="57"/>
                      <a:pt x="141" y="29"/>
                      <a:pt x="113" y="15"/>
                    </a:cubicBezTo>
                    <a:cubicBezTo>
                      <a:pt x="99" y="1"/>
                      <a:pt x="85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0"/>
              <p:cNvSpPr/>
              <p:nvPr/>
            </p:nvSpPr>
            <p:spPr>
              <a:xfrm>
                <a:off x="5546225" y="3141750"/>
                <a:ext cx="915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41" extrusionOk="0">
                    <a:moveTo>
                      <a:pt x="295" y="0"/>
                    </a:moveTo>
                    <a:cubicBezTo>
                      <a:pt x="211" y="0"/>
                      <a:pt x="140" y="14"/>
                      <a:pt x="56" y="14"/>
                    </a:cubicBezTo>
                    <a:cubicBezTo>
                      <a:pt x="14" y="14"/>
                      <a:pt x="0" y="56"/>
                      <a:pt x="0" y="85"/>
                    </a:cubicBezTo>
                    <a:cubicBezTo>
                      <a:pt x="0" y="113"/>
                      <a:pt x="42" y="141"/>
                      <a:pt x="70" y="141"/>
                    </a:cubicBezTo>
                    <a:cubicBezTo>
                      <a:pt x="154" y="141"/>
                      <a:pt x="225" y="113"/>
                      <a:pt x="323" y="113"/>
                    </a:cubicBezTo>
                    <a:cubicBezTo>
                      <a:pt x="351" y="113"/>
                      <a:pt x="365" y="85"/>
                      <a:pt x="365" y="56"/>
                    </a:cubicBezTo>
                    <a:cubicBezTo>
                      <a:pt x="365" y="14"/>
                      <a:pt x="337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0"/>
              <p:cNvSpPr/>
              <p:nvPr/>
            </p:nvSpPr>
            <p:spPr>
              <a:xfrm>
                <a:off x="5546225" y="3159300"/>
                <a:ext cx="562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41" extrusionOk="0">
                    <a:moveTo>
                      <a:pt x="84" y="0"/>
                    </a:moveTo>
                    <a:cubicBezTo>
                      <a:pt x="70" y="0"/>
                      <a:pt x="56" y="0"/>
                      <a:pt x="42" y="14"/>
                    </a:cubicBezTo>
                    <a:cubicBezTo>
                      <a:pt x="14" y="28"/>
                      <a:pt x="14" y="56"/>
                      <a:pt x="0" y="56"/>
                    </a:cubicBezTo>
                    <a:lnTo>
                      <a:pt x="0" y="70"/>
                    </a:lnTo>
                    <a:cubicBezTo>
                      <a:pt x="14" y="70"/>
                      <a:pt x="14" y="84"/>
                      <a:pt x="14" y="84"/>
                    </a:cubicBezTo>
                    <a:cubicBezTo>
                      <a:pt x="14" y="98"/>
                      <a:pt x="42" y="126"/>
                      <a:pt x="56" y="126"/>
                    </a:cubicBezTo>
                    <a:cubicBezTo>
                      <a:pt x="70" y="126"/>
                      <a:pt x="112" y="141"/>
                      <a:pt x="140" y="141"/>
                    </a:cubicBezTo>
                    <a:cubicBezTo>
                      <a:pt x="154" y="141"/>
                      <a:pt x="183" y="141"/>
                      <a:pt x="197" y="126"/>
                    </a:cubicBezTo>
                    <a:cubicBezTo>
                      <a:pt x="211" y="126"/>
                      <a:pt x="225" y="98"/>
                      <a:pt x="225" y="84"/>
                    </a:cubicBezTo>
                    <a:lnTo>
                      <a:pt x="225" y="70"/>
                    </a:lnTo>
                    <a:cubicBezTo>
                      <a:pt x="211" y="70"/>
                      <a:pt x="211" y="56"/>
                      <a:pt x="211" y="56"/>
                    </a:cubicBezTo>
                    <a:cubicBezTo>
                      <a:pt x="211" y="28"/>
                      <a:pt x="197" y="14"/>
                      <a:pt x="183" y="14"/>
                    </a:cubicBezTo>
                    <a:cubicBezTo>
                      <a:pt x="154" y="14"/>
                      <a:pt x="126" y="0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0"/>
              <p:cNvSpPr/>
              <p:nvPr/>
            </p:nvSpPr>
            <p:spPr>
              <a:xfrm>
                <a:off x="5537100" y="3182100"/>
                <a:ext cx="102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96" extrusionOk="0">
                    <a:moveTo>
                      <a:pt x="98" y="1"/>
                    </a:moveTo>
                    <a:cubicBezTo>
                      <a:pt x="84" y="1"/>
                      <a:pt x="70" y="15"/>
                      <a:pt x="56" y="29"/>
                    </a:cubicBezTo>
                    <a:cubicBezTo>
                      <a:pt x="56" y="29"/>
                      <a:pt x="28" y="57"/>
                      <a:pt x="28" y="71"/>
                    </a:cubicBezTo>
                    <a:cubicBezTo>
                      <a:pt x="14" y="85"/>
                      <a:pt x="14" y="99"/>
                      <a:pt x="14" y="127"/>
                    </a:cubicBezTo>
                    <a:cubicBezTo>
                      <a:pt x="0" y="141"/>
                      <a:pt x="14" y="155"/>
                      <a:pt x="14" y="169"/>
                    </a:cubicBezTo>
                    <a:lnTo>
                      <a:pt x="56" y="211"/>
                    </a:lnTo>
                    <a:cubicBezTo>
                      <a:pt x="56" y="225"/>
                      <a:pt x="70" y="239"/>
                      <a:pt x="84" y="239"/>
                    </a:cubicBezTo>
                    <a:cubicBezTo>
                      <a:pt x="126" y="267"/>
                      <a:pt x="155" y="267"/>
                      <a:pt x="197" y="281"/>
                    </a:cubicBezTo>
                    <a:cubicBezTo>
                      <a:pt x="211" y="295"/>
                      <a:pt x="239" y="295"/>
                      <a:pt x="267" y="295"/>
                    </a:cubicBezTo>
                    <a:lnTo>
                      <a:pt x="295" y="295"/>
                    </a:lnTo>
                    <a:cubicBezTo>
                      <a:pt x="309" y="295"/>
                      <a:pt x="337" y="281"/>
                      <a:pt x="351" y="267"/>
                    </a:cubicBezTo>
                    <a:lnTo>
                      <a:pt x="365" y="225"/>
                    </a:lnTo>
                    <a:cubicBezTo>
                      <a:pt x="379" y="211"/>
                      <a:pt x="379" y="197"/>
                      <a:pt x="379" y="169"/>
                    </a:cubicBezTo>
                    <a:cubicBezTo>
                      <a:pt x="407" y="155"/>
                      <a:pt x="379" y="141"/>
                      <a:pt x="379" y="127"/>
                    </a:cubicBezTo>
                    <a:lnTo>
                      <a:pt x="351" y="85"/>
                    </a:lnTo>
                    <a:cubicBezTo>
                      <a:pt x="351" y="71"/>
                      <a:pt x="337" y="57"/>
                      <a:pt x="309" y="57"/>
                    </a:cubicBezTo>
                    <a:cubicBezTo>
                      <a:pt x="281" y="29"/>
                      <a:pt x="239" y="29"/>
                      <a:pt x="211" y="15"/>
                    </a:cubicBezTo>
                    <a:cubicBezTo>
                      <a:pt x="197" y="1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0"/>
              <p:cNvSpPr/>
              <p:nvPr/>
            </p:nvSpPr>
            <p:spPr>
              <a:xfrm>
                <a:off x="5514275" y="3210875"/>
                <a:ext cx="4600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40" extrusionOk="0">
                    <a:moveTo>
                      <a:pt x="71" y="1"/>
                    </a:moveTo>
                    <a:cubicBezTo>
                      <a:pt x="57" y="1"/>
                      <a:pt x="29" y="1"/>
                      <a:pt x="15" y="29"/>
                    </a:cubicBezTo>
                    <a:cubicBezTo>
                      <a:pt x="1" y="43"/>
                      <a:pt x="1" y="43"/>
                      <a:pt x="29" y="43"/>
                    </a:cubicBezTo>
                    <a:lnTo>
                      <a:pt x="29" y="57"/>
                    </a:lnTo>
                    <a:lnTo>
                      <a:pt x="29" y="71"/>
                    </a:lnTo>
                    <a:lnTo>
                      <a:pt x="43" y="99"/>
                    </a:lnTo>
                    <a:cubicBezTo>
                      <a:pt x="71" y="99"/>
                      <a:pt x="71" y="113"/>
                      <a:pt x="71" y="113"/>
                    </a:cubicBezTo>
                    <a:lnTo>
                      <a:pt x="71" y="127"/>
                    </a:lnTo>
                    <a:lnTo>
                      <a:pt x="71" y="141"/>
                    </a:lnTo>
                    <a:cubicBezTo>
                      <a:pt x="71" y="155"/>
                      <a:pt x="71" y="183"/>
                      <a:pt x="85" y="197"/>
                    </a:cubicBezTo>
                    <a:cubicBezTo>
                      <a:pt x="85" y="211"/>
                      <a:pt x="99" y="239"/>
                      <a:pt x="113" y="239"/>
                    </a:cubicBezTo>
                    <a:lnTo>
                      <a:pt x="141" y="239"/>
                    </a:lnTo>
                    <a:cubicBezTo>
                      <a:pt x="141" y="211"/>
                      <a:pt x="155" y="211"/>
                      <a:pt x="155" y="211"/>
                    </a:cubicBezTo>
                    <a:lnTo>
                      <a:pt x="169" y="197"/>
                    </a:lnTo>
                    <a:cubicBezTo>
                      <a:pt x="183" y="197"/>
                      <a:pt x="183" y="197"/>
                      <a:pt x="183" y="183"/>
                    </a:cubicBezTo>
                    <a:cubicBezTo>
                      <a:pt x="183" y="141"/>
                      <a:pt x="183" y="127"/>
                      <a:pt x="169" y="99"/>
                    </a:cubicBezTo>
                    <a:cubicBezTo>
                      <a:pt x="155" y="71"/>
                      <a:pt x="141" y="43"/>
                      <a:pt x="113" y="29"/>
                    </a:cubicBezTo>
                    <a:cubicBezTo>
                      <a:pt x="99" y="1"/>
                      <a:pt x="85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0"/>
              <p:cNvSpPr/>
              <p:nvPr/>
            </p:nvSpPr>
            <p:spPr>
              <a:xfrm>
                <a:off x="5506900" y="3215800"/>
                <a:ext cx="390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97" extrusionOk="0">
                    <a:moveTo>
                      <a:pt x="29" y="0"/>
                    </a:moveTo>
                    <a:lnTo>
                      <a:pt x="15" y="14"/>
                    </a:lnTo>
                    <a:lnTo>
                      <a:pt x="1" y="42"/>
                    </a:lnTo>
                    <a:lnTo>
                      <a:pt x="1" y="56"/>
                    </a:lnTo>
                    <a:lnTo>
                      <a:pt x="1" y="70"/>
                    </a:lnTo>
                    <a:lnTo>
                      <a:pt x="29" y="141"/>
                    </a:lnTo>
                    <a:cubicBezTo>
                      <a:pt x="29" y="155"/>
                      <a:pt x="29" y="183"/>
                      <a:pt x="43" y="183"/>
                    </a:cubicBezTo>
                    <a:cubicBezTo>
                      <a:pt x="43" y="197"/>
                      <a:pt x="71" y="197"/>
                      <a:pt x="71" y="197"/>
                    </a:cubicBezTo>
                    <a:lnTo>
                      <a:pt x="113" y="197"/>
                    </a:lnTo>
                    <a:lnTo>
                      <a:pt x="141" y="183"/>
                    </a:lnTo>
                    <a:lnTo>
                      <a:pt x="155" y="155"/>
                    </a:lnTo>
                    <a:lnTo>
                      <a:pt x="155" y="141"/>
                    </a:lnTo>
                    <a:lnTo>
                      <a:pt x="155" y="127"/>
                    </a:lnTo>
                    <a:lnTo>
                      <a:pt x="113" y="56"/>
                    </a:lnTo>
                    <a:cubicBezTo>
                      <a:pt x="113" y="42"/>
                      <a:pt x="113" y="14"/>
                      <a:pt x="99" y="14"/>
                    </a:cubicBezTo>
                    <a:cubicBezTo>
                      <a:pt x="99" y="0"/>
                      <a:pt x="85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0"/>
              <p:cNvSpPr/>
              <p:nvPr/>
            </p:nvSpPr>
            <p:spPr>
              <a:xfrm>
                <a:off x="5461300" y="3236150"/>
                <a:ext cx="457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25" extrusionOk="0">
                    <a:moveTo>
                      <a:pt x="98" y="0"/>
                    </a:moveTo>
                    <a:cubicBezTo>
                      <a:pt x="84" y="0"/>
                      <a:pt x="84" y="14"/>
                      <a:pt x="70" y="28"/>
                    </a:cubicBezTo>
                    <a:lnTo>
                      <a:pt x="0" y="141"/>
                    </a:lnTo>
                    <a:lnTo>
                      <a:pt x="0" y="183"/>
                    </a:lnTo>
                    <a:cubicBezTo>
                      <a:pt x="0" y="211"/>
                      <a:pt x="14" y="225"/>
                      <a:pt x="28" y="225"/>
                    </a:cubicBezTo>
                    <a:lnTo>
                      <a:pt x="84" y="225"/>
                    </a:lnTo>
                    <a:cubicBezTo>
                      <a:pt x="98" y="225"/>
                      <a:pt x="98" y="211"/>
                      <a:pt x="112" y="183"/>
                    </a:cubicBezTo>
                    <a:lnTo>
                      <a:pt x="183" y="85"/>
                    </a:lnTo>
                    <a:lnTo>
                      <a:pt x="183" y="28"/>
                    </a:lnTo>
                    <a:cubicBezTo>
                      <a:pt x="183" y="14"/>
                      <a:pt x="168" y="0"/>
                      <a:pt x="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0"/>
              <p:cNvSpPr/>
              <p:nvPr/>
            </p:nvSpPr>
            <p:spPr>
              <a:xfrm>
                <a:off x="5431450" y="3227575"/>
                <a:ext cx="116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20" extrusionOk="0">
                    <a:moveTo>
                      <a:pt x="313" y="1"/>
                    </a:moveTo>
                    <a:cubicBezTo>
                      <a:pt x="280" y="1"/>
                      <a:pt x="249" y="11"/>
                      <a:pt x="240" y="20"/>
                    </a:cubicBezTo>
                    <a:cubicBezTo>
                      <a:pt x="183" y="77"/>
                      <a:pt x="113" y="105"/>
                      <a:pt x="71" y="161"/>
                    </a:cubicBezTo>
                    <a:cubicBezTo>
                      <a:pt x="29" y="175"/>
                      <a:pt x="15" y="217"/>
                      <a:pt x="15" y="245"/>
                    </a:cubicBezTo>
                    <a:cubicBezTo>
                      <a:pt x="1" y="287"/>
                      <a:pt x="15" y="315"/>
                      <a:pt x="29" y="357"/>
                    </a:cubicBezTo>
                    <a:cubicBezTo>
                      <a:pt x="29" y="371"/>
                      <a:pt x="43" y="385"/>
                      <a:pt x="71" y="385"/>
                    </a:cubicBezTo>
                    <a:cubicBezTo>
                      <a:pt x="85" y="385"/>
                      <a:pt x="99" y="414"/>
                      <a:pt x="113" y="414"/>
                    </a:cubicBezTo>
                    <a:cubicBezTo>
                      <a:pt x="124" y="417"/>
                      <a:pt x="137" y="419"/>
                      <a:pt x="149" y="419"/>
                    </a:cubicBezTo>
                    <a:cubicBezTo>
                      <a:pt x="182" y="419"/>
                      <a:pt x="215" y="406"/>
                      <a:pt x="225" y="385"/>
                    </a:cubicBezTo>
                    <a:cubicBezTo>
                      <a:pt x="282" y="343"/>
                      <a:pt x="352" y="301"/>
                      <a:pt x="394" y="245"/>
                    </a:cubicBezTo>
                    <a:cubicBezTo>
                      <a:pt x="436" y="231"/>
                      <a:pt x="450" y="203"/>
                      <a:pt x="450" y="161"/>
                    </a:cubicBezTo>
                    <a:cubicBezTo>
                      <a:pt x="464" y="133"/>
                      <a:pt x="450" y="91"/>
                      <a:pt x="436" y="63"/>
                    </a:cubicBezTo>
                    <a:cubicBezTo>
                      <a:pt x="436" y="35"/>
                      <a:pt x="422" y="20"/>
                      <a:pt x="394" y="20"/>
                    </a:cubicBezTo>
                    <a:cubicBezTo>
                      <a:pt x="380" y="20"/>
                      <a:pt x="366" y="6"/>
                      <a:pt x="352" y="6"/>
                    </a:cubicBezTo>
                    <a:cubicBezTo>
                      <a:pt x="339" y="2"/>
                      <a:pt x="326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0"/>
              <p:cNvSpPr/>
              <p:nvPr/>
            </p:nvSpPr>
            <p:spPr>
              <a:xfrm>
                <a:off x="5435675" y="3206675"/>
                <a:ext cx="70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169" extrusionOk="0">
                    <a:moveTo>
                      <a:pt x="85" y="0"/>
                    </a:moveTo>
                    <a:cubicBezTo>
                      <a:pt x="71" y="0"/>
                      <a:pt x="56" y="14"/>
                      <a:pt x="42" y="14"/>
                    </a:cubicBezTo>
                    <a:cubicBezTo>
                      <a:pt x="14" y="14"/>
                      <a:pt x="14" y="28"/>
                      <a:pt x="0" y="56"/>
                    </a:cubicBezTo>
                    <a:cubicBezTo>
                      <a:pt x="0" y="70"/>
                      <a:pt x="0" y="84"/>
                      <a:pt x="14" y="98"/>
                    </a:cubicBezTo>
                    <a:cubicBezTo>
                      <a:pt x="14" y="127"/>
                      <a:pt x="42" y="141"/>
                      <a:pt x="56" y="141"/>
                    </a:cubicBezTo>
                    <a:cubicBezTo>
                      <a:pt x="85" y="141"/>
                      <a:pt x="141" y="155"/>
                      <a:pt x="197" y="169"/>
                    </a:cubicBezTo>
                    <a:cubicBezTo>
                      <a:pt x="211" y="169"/>
                      <a:pt x="225" y="155"/>
                      <a:pt x="253" y="155"/>
                    </a:cubicBezTo>
                    <a:cubicBezTo>
                      <a:pt x="267" y="155"/>
                      <a:pt x="281" y="141"/>
                      <a:pt x="281" y="127"/>
                    </a:cubicBezTo>
                    <a:cubicBezTo>
                      <a:pt x="281" y="98"/>
                      <a:pt x="281" y="84"/>
                      <a:pt x="267" y="70"/>
                    </a:cubicBezTo>
                    <a:cubicBezTo>
                      <a:pt x="267" y="56"/>
                      <a:pt x="253" y="28"/>
                      <a:pt x="225" y="28"/>
                    </a:cubicBezTo>
                    <a:cubicBezTo>
                      <a:pt x="197" y="28"/>
                      <a:pt x="141" y="14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0"/>
              <p:cNvSpPr/>
              <p:nvPr/>
            </p:nvSpPr>
            <p:spPr>
              <a:xfrm>
                <a:off x="5456025" y="3196500"/>
                <a:ext cx="53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41" extrusionOk="0">
                    <a:moveTo>
                      <a:pt x="43" y="0"/>
                    </a:moveTo>
                    <a:cubicBezTo>
                      <a:pt x="29" y="0"/>
                      <a:pt x="15" y="0"/>
                      <a:pt x="15" y="14"/>
                    </a:cubicBezTo>
                    <a:cubicBezTo>
                      <a:pt x="0" y="42"/>
                      <a:pt x="0" y="56"/>
                      <a:pt x="0" y="56"/>
                    </a:cubicBezTo>
                    <a:lnTo>
                      <a:pt x="0" y="70"/>
                    </a:lnTo>
                    <a:lnTo>
                      <a:pt x="15" y="84"/>
                    </a:lnTo>
                    <a:lnTo>
                      <a:pt x="29" y="112"/>
                    </a:lnTo>
                    <a:lnTo>
                      <a:pt x="99" y="140"/>
                    </a:lnTo>
                    <a:lnTo>
                      <a:pt x="155" y="140"/>
                    </a:lnTo>
                    <a:cubicBezTo>
                      <a:pt x="169" y="140"/>
                      <a:pt x="183" y="140"/>
                      <a:pt x="183" y="126"/>
                    </a:cubicBezTo>
                    <a:cubicBezTo>
                      <a:pt x="211" y="126"/>
                      <a:pt x="211" y="112"/>
                      <a:pt x="211" y="112"/>
                    </a:cubicBezTo>
                    <a:lnTo>
                      <a:pt x="211" y="84"/>
                    </a:lnTo>
                    <a:lnTo>
                      <a:pt x="211" y="70"/>
                    </a:lnTo>
                    <a:lnTo>
                      <a:pt x="183" y="56"/>
                    </a:lnTo>
                    <a:lnTo>
                      <a:pt x="169" y="4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0"/>
              <p:cNvSpPr/>
              <p:nvPr/>
            </p:nvSpPr>
            <p:spPr>
              <a:xfrm>
                <a:off x="5483400" y="3157175"/>
                <a:ext cx="95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96" extrusionOk="0">
                    <a:moveTo>
                      <a:pt x="113" y="1"/>
                    </a:moveTo>
                    <a:cubicBezTo>
                      <a:pt x="99" y="1"/>
                      <a:pt x="71" y="15"/>
                      <a:pt x="57" y="29"/>
                    </a:cubicBezTo>
                    <a:lnTo>
                      <a:pt x="43" y="71"/>
                    </a:lnTo>
                    <a:cubicBezTo>
                      <a:pt x="28" y="85"/>
                      <a:pt x="28" y="99"/>
                      <a:pt x="28" y="113"/>
                    </a:cubicBezTo>
                    <a:cubicBezTo>
                      <a:pt x="0" y="141"/>
                      <a:pt x="28" y="155"/>
                      <a:pt x="28" y="169"/>
                    </a:cubicBezTo>
                    <a:lnTo>
                      <a:pt x="57" y="211"/>
                    </a:lnTo>
                    <a:cubicBezTo>
                      <a:pt x="57" y="226"/>
                      <a:pt x="71" y="240"/>
                      <a:pt x="99" y="240"/>
                    </a:cubicBezTo>
                    <a:lnTo>
                      <a:pt x="169" y="282"/>
                    </a:lnTo>
                    <a:cubicBezTo>
                      <a:pt x="183" y="296"/>
                      <a:pt x="211" y="296"/>
                      <a:pt x="239" y="296"/>
                    </a:cubicBezTo>
                    <a:lnTo>
                      <a:pt x="267" y="296"/>
                    </a:lnTo>
                    <a:cubicBezTo>
                      <a:pt x="281" y="296"/>
                      <a:pt x="309" y="282"/>
                      <a:pt x="323" y="254"/>
                    </a:cubicBezTo>
                    <a:cubicBezTo>
                      <a:pt x="323" y="240"/>
                      <a:pt x="337" y="240"/>
                      <a:pt x="337" y="226"/>
                    </a:cubicBezTo>
                    <a:cubicBezTo>
                      <a:pt x="351" y="211"/>
                      <a:pt x="351" y="183"/>
                      <a:pt x="351" y="169"/>
                    </a:cubicBezTo>
                    <a:cubicBezTo>
                      <a:pt x="379" y="155"/>
                      <a:pt x="351" y="141"/>
                      <a:pt x="351" y="113"/>
                    </a:cubicBezTo>
                    <a:lnTo>
                      <a:pt x="323" y="85"/>
                    </a:lnTo>
                    <a:cubicBezTo>
                      <a:pt x="323" y="71"/>
                      <a:pt x="309" y="43"/>
                      <a:pt x="281" y="43"/>
                    </a:cubicBezTo>
                    <a:lnTo>
                      <a:pt x="211" y="15"/>
                    </a:lnTo>
                    <a:cubicBezTo>
                      <a:pt x="197" y="1"/>
                      <a:pt x="169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0"/>
              <p:cNvSpPr/>
              <p:nvPr/>
            </p:nvSpPr>
            <p:spPr>
              <a:xfrm>
                <a:off x="5502700" y="3131925"/>
                <a:ext cx="49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81" extrusionOk="0">
                    <a:moveTo>
                      <a:pt x="43" y="0"/>
                    </a:moveTo>
                    <a:cubicBezTo>
                      <a:pt x="29" y="0"/>
                      <a:pt x="0" y="28"/>
                      <a:pt x="0" y="42"/>
                    </a:cubicBezTo>
                    <a:lnTo>
                      <a:pt x="0" y="98"/>
                    </a:lnTo>
                    <a:cubicBezTo>
                      <a:pt x="43" y="141"/>
                      <a:pt x="57" y="197"/>
                      <a:pt x="71" y="239"/>
                    </a:cubicBezTo>
                    <a:cubicBezTo>
                      <a:pt x="71" y="253"/>
                      <a:pt x="71" y="267"/>
                      <a:pt x="99" y="267"/>
                    </a:cubicBezTo>
                    <a:cubicBezTo>
                      <a:pt x="99" y="281"/>
                      <a:pt x="113" y="281"/>
                      <a:pt x="113" y="281"/>
                    </a:cubicBezTo>
                    <a:lnTo>
                      <a:pt x="169" y="281"/>
                    </a:lnTo>
                    <a:cubicBezTo>
                      <a:pt x="183" y="281"/>
                      <a:pt x="197" y="267"/>
                      <a:pt x="197" y="253"/>
                    </a:cubicBezTo>
                    <a:lnTo>
                      <a:pt x="197" y="197"/>
                    </a:lnTo>
                    <a:cubicBezTo>
                      <a:pt x="169" y="141"/>
                      <a:pt x="141" y="98"/>
                      <a:pt x="127" y="56"/>
                    </a:cubicBezTo>
                    <a:cubicBezTo>
                      <a:pt x="127" y="42"/>
                      <a:pt x="127" y="28"/>
                      <a:pt x="113" y="28"/>
                    </a:cubicBezTo>
                    <a:cubicBezTo>
                      <a:pt x="113" y="0"/>
                      <a:pt x="99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0"/>
              <p:cNvSpPr/>
              <p:nvPr/>
            </p:nvSpPr>
            <p:spPr>
              <a:xfrm>
                <a:off x="5511475" y="3120350"/>
                <a:ext cx="42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83" extrusionOk="0">
                    <a:moveTo>
                      <a:pt x="42" y="0"/>
                    </a:moveTo>
                    <a:lnTo>
                      <a:pt x="28" y="14"/>
                    </a:lnTo>
                    <a:cubicBezTo>
                      <a:pt x="28" y="14"/>
                      <a:pt x="28" y="28"/>
                      <a:pt x="0" y="28"/>
                    </a:cubicBezTo>
                    <a:lnTo>
                      <a:pt x="0" y="42"/>
                    </a:lnTo>
                    <a:lnTo>
                      <a:pt x="0" y="70"/>
                    </a:lnTo>
                    <a:cubicBezTo>
                      <a:pt x="28" y="84"/>
                      <a:pt x="28" y="112"/>
                      <a:pt x="42" y="140"/>
                    </a:cubicBezTo>
                    <a:cubicBezTo>
                      <a:pt x="42" y="154"/>
                      <a:pt x="42" y="168"/>
                      <a:pt x="57" y="168"/>
                    </a:cubicBezTo>
                    <a:cubicBezTo>
                      <a:pt x="57" y="182"/>
                      <a:pt x="71" y="182"/>
                      <a:pt x="71" y="182"/>
                    </a:cubicBezTo>
                    <a:lnTo>
                      <a:pt x="127" y="182"/>
                    </a:lnTo>
                    <a:lnTo>
                      <a:pt x="141" y="168"/>
                    </a:lnTo>
                    <a:lnTo>
                      <a:pt x="169" y="154"/>
                    </a:lnTo>
                    <a:lnTo>
                      <a:pt x="169" y="140"/>
                    </a:lnTo>
                    <a:lnTo>
                      <a:pt x="169" y="112"/>
                    </a:lnTo>
                    <a:cubicBezTo>
                      <a:pt x="141" y="98"/>
                      <a:pt x="141" y="70"/>
                      <a:pt x="127" y="42"/>
                    </a:cubicBezTo>
                    <a:cubicBezTo>
                      <a:pt x="127" y="28"/>
                      <a:pt x="127" y="14"/>
                      <a:pt x="113" y="14"/>
                    </a:cubicBezTo>
                    <a:cubicBezTo>
                      <a:pt x="113" y="0"/>
                      <a:pt x="99" y="0"/>
                      <a:pt x="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0"/>
              <p:cNvSpPr/>
              <p:nvPr/>
            </p:nvSpPr>
            <p:spPr>
              <a:xfrm>
                <a:off x="5478825" y="3024875"/>
                <a:ext cx="723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2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" y="464"/>
                      <a:pt x="324" y="969"/>
                      <a:pt x="282" y="1475"/>
                    </a:cubicBezTo>
                    <a:cubicBezTo>
                      <a:pt x="282" y="1601"/>
                      <a:pt x="240" y="1727"/>
                      <a:pt x="254" y="1840"/>
                    </a:cubicBezTo>
                    <a:cubicBezTo>
                      <a:pt x="254" y="1966"/>
                      <a:pt x="310" y="2092"/>
                      <a:pt x="422" y="2163"/>
                    </a:cubicBezTo>
                    <a:cubicBezTo>
                      <a:pt x="477" y="2202"/>
                      <a:pt x="542" y="2219"/>
                      <a:pt x="610" y="2219"/>
                    </a:cubicBezTo>
                    <a:cubicBezTo>
                      <a:pt x="663" y="2219"/>
                      <a:pt x="718" y="2209"/>
                      <a:pt x="773" y="2191"/>
                    </a:cubicBezTo>
                    <a:cubicBezTo>
                      <a:pt x="885" y="2163"/>
                      <a:pt x="998" y="2106"/>
                      <a:pt x="1096" y="2064"/>
                    </a:cubicBezTo>
                    <a:cubicBezTo>
                      <a:pt x="1389" y="1925"/>
                      <a:pt x="1712" y="1859"/>
                      <a:pt x="2034" y="1859"/>
                    </a:cubicBezTo>
                    <a:cubicBezTo>
                      <a:pt x="2329" y="1859"/>
                      <a:pt x="2624" y="1915"/>
                      <a:pt x="2893" y="2022"/>
                    </a:cubicBezTo>
                    <a:cubicBezTo>
                      <a:pt x="2401" y="1601"/>
                      <a:pt x="1840" y="1447"/>
                      <a:pt x="1278" y="1124"/>
                    </a:cubicBezTo>
                    <a:cubicBezTo>
                      <a:pt x="801" y="843"/>
                      <a:pt x="422" y="394"/>
                      <a:pt x="1" y="1"/>
                    </a:cubicBezTo>
                    <a:close/>
                  </a:path>
                </a:pathLst>
              </a:custGeom>
              <a:solidFill>
                <a:srgbClr val="FBF7E4">
                  <a:alpha val="227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50"/>
            <p:cNvGrpSpPr/>
            <p:nvPr/>
          </p:nvGrpSpPr>
          <p:grpSpPr>
            <a:xfrm rot="1317801">
              <a:off x="6344016" y="3825783"/>
              <a:ext cx="338473" cy="219350"/>
              <a:chOff x="4777330" y="1135189"/>
              <a:chExt cx="224975" cy="145775"/>
            </a:xfrm>
          </p:grpSpPr>
          <p:sp>
            <p:nvSpPr>
              <p:cNvPr id="1866" name="Google Shape;1866;p50"/>
              <p:cNvSpPr/>
              <p:nvPr/>
            </p:nvSpPr>
            <p:spPr>
              <a:xfrm>
                <a:off x="4777330" y="1135189"/>
                <a:ext cx="2249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5831" extrusionOk="0">
                    <a:moveTo>
                      <a:pt x="6993" y="1"/>
                    </a:moveTo>
                    <a:cubicBezTo>
                      <a:pt x="5329" y="1"/>
                      <a:pt x="3662" y="828"/>
                      <a:pt x="2710" y="2222"/>
                    </a:cubicBezTo>
                    <a:cubicBezTo>
                      <a:pt x="2836" y="1731"/>
                      <a:pt x="2850" y="1212"/>
                      <a:pt x="2513" y="819"/>
                    </a:cubicBezTo>
                    <a:cubicBezTo>
                      <a:pt x="2335" y="609"/>
                      <a:pt x="2054" y="501"/>
                      <a:pt x="1777" y="501"/>
                    </a:cubicBezTo>
                    <a:cubicBezTo>
                      <a:pt x="1684" y="501"/>
                      <a:pt x="1591" y="513"/>
                      <a:pt x="1503" y="538"/>
                    </a:cubicBezTo>
                    <a:cubicBezTo>
                      <a:pt x="1152" y="622"/>
                      <a:pt x="857" y="889"/>
                      <a:pt x="646" y="1198"/>
                    </a:cubicBezTo>
                    <a:cubicBezTo>
                      <a:pt x="225" y="1843"/>
                      <a:pt x="183" y="2672"/>
                      <a:pt x="197" y="3458"/>
                    </a:cubicBezTo>
                    <a:cubicBezTo>
                      <a:pt x="253" y="4230"/>
                      <a:pt x="281" y="5114"/>
                      <a:pt x="1" y="5830"/>
                    </a:cubicBezTo>
                    <a:cubicBezTo>
                      <a:pt x="637" y="5450"/>
                      <a:pt x="1392" y="5316"/>
                      <a:pt x="2143" y="5316"/>
                    </a:cubicBezTo>
                    <a:cubicBezTo>
                      <a:pt x="2252" y="5316"/>
                      <a:pt x="2362" y="5319"/>
                      <a:pt x="2471" y="5325"/>
                    </a:cubicBezTo>
                    <a:cubicBezTo>
                      <a:pt x="3327" y="5339"/>
                      <a:pt x="4170" y="5493"/>
                      <a:pt x="5026" y="5521"/>
                    </a:cubicBezTo>
                    <a:cubicBezTo>
                      <a:pt x="5070" y="5522"/>
                      <a:pt x="5114" y="5523"/>
                      <a:pt x="5158" y="5523"/>
                    </a:cubicBezTo>
                    <a:cubicBezTo>
                      <a:pt x="5595" y="5523"/>
                      <a:pt x="6045" y="5455"/>
                      <a:pt x="6402" y="5212"/>
                    </a:cubicBezTo>
                    <a:cubicBezTo>
                      <a:pt x="6781" y="4932"/>
                      <a:pt x="6991" y="4370"/>
                      <a:pt x="6724" y="3977"/>
                    </a:cubicBezTo>
                    <a:cubicBezTo>
                      <a:pt x="6570" y="3738"/>
                      <a:pt x="6289" y="3626"/>
                      <a:pt x="6009" y="3528"/>
                    </a:cubicBezTo>
                    <a:cubicBezTo>
                      <a:pt x="5585" y="3412"/>
                      <a:pt x="5146" y="3352"/>
                      <a:pt x="4706" y="3352"/>
                    </a:cubicBezTo>
                    <a:cubicBezTo>
                      <a:pt x="4240" y="3352"/>
                      <a:pt x="3775" y="3419"/>
                      <a:pt x="3327" y="3556"/>
                    </a:cubicBezTo>
                    <a:cubicBezTo>
                      <a:pt x="4801" y="3023"/>
                      <a:pt x="6233" y="2475"/>
                      <a:pt x="7707" y="1970"/>
                    </a:cubicBezTo>
                    <a:cubicBezTo>
                      <a:pt x="8044" y="1843"/>
                      <a:pt x="8395" y="1731"/>
                      <a:pt x="8648" y="1464"/>
                    </a:cubicBezTo>
                    <a:cubicBezTo>
                      <a:pt x="8886" y="1198"/>
                      <a:pt x="8998" y="777"/>
                      <a:pt x="8802" y="496"/>
                    </a:cubicBezTo>
                    <a:cubicBezTo>
                      <a:pt x="8662" y="299"/>
                      <a:pt x="8409" y="215"/>
                      <a:pt x="8170" y="145"/>
                    </a:cubicBezTo>
                    <a:cubicBezTo>
                      <a:pt x="7784" y="48"/>
                      <a:pt x="7389" y="1"/>
                      <a:pt x="6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0"/>
              <p:cNvSpPr/>
              <p:nvPr/>
            </p:nvSpPr>
            <p:spPr>
              <a:xfrm>
                <a:off x="4789605" y="1150739"/>
                <a:ext cx="18427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4633" extrusionOk="0">
                    <a:moveTo>
                      <a:pt x="7370" y="0"/>
                    </a:moveTo>
                    <a:lnTo>
                      <a:pt x="7370" y="0"/>
                    </a:lnTo>
                    <a:cubicBezTo>
                      <a:pt x="6612" y="14"/>
                      <a:pt x="5868" y="197"/>
                      <a:pt x="5167" y="449"/>
                    </a:cubicBezTo>
                    <a:cubicBezTo>
                      <a:pt x="4465" y="716"/>
                      <a:pt x="3805" y="1109"/>
                      <a:pt x="3187" y="1530"/>
                    </a:cubicBezTo>
                    <a:cubicBezTo>
                      <a:pt x="2570" y="1951"/>
                      <a:pt x="2008" y="2443"/>
                      <a:pt x="1489" y="2962"/>
                    </a:cubicBezTo>
                    <a:cubicBezTo>
                      <a:pt x="1306" y="3159"/>
                      <a:pt x="1138" y="3327"/>
                      <a:pt x="955" y="3524"/>
                    </a:cubicBezTo>
                    <a:cubicBezTo>
                      <a:pt x="955" y="2667"/>
                      <a:pt x="1054" y="1811"/>
                      <a:pt x="1208" y="941"/>
                    </a:cubicBezTo>
                    <a:lnTo>
                      <a:pt x="1208" y="941"/>
                    </a:lnTo>
                    <a:cubicBezTo>
                      <a:pt x="941" y="1853"/>
                      <a:pt x="787" y="2808"/>
                      <a:pt x="717" y="3776"/>
                    </a:cubicBezTo>
                    <a:cubicBezTo>
                      <a:pt x="464" y="4057"/>
                      <a:pt x="225" y="4338"/>
                      <a:pt x="1" y="4632"/>
                    </a:cubicBezTo>
                    <a:cubicBezTo>
                      <a:pt x="352" y="4338"/>
                      <a:pt x="675" y="4029"/>
                      <a:pt x="1026" y="3748"/>
                    </a:cubicBezTo>
                    <a:cubicBezTo>
                      <a:pt x="1589" y="3691"/>
                      <a:pt x="2155" y="3661"/>
                      <a:pt x="2720" y="3661"/>
                    </a:cubicBezTo>
                    <a:cubicBezTo>
                      <a:pt x="3535" y="3661"/>
                      <a:pt x="4349" y="3722"/>
                      <a:pt x="5153" y="3846"/>
                    </a:cubicBezTo>
                    <a:cubicBezTo>
                      <a:pt x="4015" y="3621"/>
                      <a:pt x="2856" y="3519"/>
                      <a:pt x="1704" y="3519"/>
                    </a:cubicBezTo>
                    <a:cubicBezTo>
                      <a:pt x="1562" y="3519"/>
                      <a:pt x="1420" y="3520"/>
                      <a:pt x="1278" y="3524"/>
                    </a:cubicBezTo>
                    <a:cubicBezTo>
                      <a:pt x="1419" y="3397"/>
                      <a:pt x="1531" y="3299"/>
                      <a:pt x="1685" y="3173"/>
                    </a:cubicBezTo>
                    <a:cubicBezTo>
                      <a:pt x="2233" y="2681"/>
                      <a:pt x="2808" y="2232"/>
                      <a:pt x="3398" y="1811"/>
                    </a:cubicBezTo>
                    <a:cubicBezTo>
                      <a:pt x="4001" y="1390"/>
                      <a:pt x="4605" y="1011"/>
                      <a:pt x="5279" y="702"/>
                    </a:cubicBezTo>
                    <a:cubicBezTo>
                      <a:pt x="5939" y="379"/>
                      <a:pt x="6640" y="155"/>
                      <a:pt x="7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8" name="Google Shape;1868;p50"/>
          <p:cNvGrpSpPr/>
          <p:nvPr/>
        </p:nvGrpSpPr>
        <p:grpSpPr>
          <a:xfrm>
            <a:off x="5904240" y="1094299"/>
            <a:ext cx="2446385" cy="3027861"/>
            <a:chOff x="5904240" y="1094299"/>
            <a:chExt cx="2446385" cy="3027861"/>
          </a:xfrm>
        </p:grpSpPr>
        <p:grpSp>
          <p:nvGrpSpPr>
            <p:cNvPr id="1869" name="Google Shape;1869;p50"/>
            <p:cNvGrpSpPr/>
            <p:nvPr/>
          </p:nvGrpSpPr>
          <p:grpSpPr>
            <a:xfrm>
              <a:off x="5904240" y="1094299"/>
              <a:ext cx="2446385" cy="3027861"/>
              <a:chOff x="5904240" y="1094299"/>
              <a:chExt cx="2446385" cy="3027861"/>
            </a:xfrm>
          </p:grpSpPr>
          <p:sp>
            <p:nvSpPr>
              <p:cNvPr id="1870" name="Google Shape;1870;p50"/>
              <p:cNvSpPr/>
              <p:nvPr/>
            </p:nvSpPr>
            <p:spPr>
              <a:xfrm rot="5400000">
                <a:off x="5613502" y="1385037"/>
                <a:ext cx="3027861" cy="2446385"/>
              </a:xfrm>
              <a:custGeom>
                <a:avLst/>
                <a:gdLst/>
                <a:ahLst/>
                <a:cxnLst/>
                <a:rect l="l" t="t" r="r" b="b"/>
                <a:pathLst>
                  <a:path w="118728" h="93240" extrusionOk="0">
                    <a:moveTo>
                      <a:pt x="83209" y="1"/>
                    </a:moveTo>
                    <a:cubicBezTo>
                      <a:pt x="78084" y="1"/>
                      <a:pt x="73005" y="1531"/>
                      <a:pt x="68994" y="4712"/>
                    </a:cubicBezTo>
                    <a:cubicBezTo>
                      <a:pt x="62691" y="9709"/>
                      <a:pt x="59561" y="17907"/>
                      <a:pt x="53174" y="22764"/>
                    </a:cubicBezTo>
                    <a:cubicBezTo>
                      <a:pt x="41972" y="31298"/>
                      <a:pt x="24748" y="26778"/>
                      <a:pt x="13153" y="34808"/>
                    </a:cubicBezTo>
                    <a:cubicBezTo>
                      <a:pt x="2990" y="41826"/>
                      <a:pt x="0" y="55387"/>
                      <a:pt x="2752" y="67445"/>
                    </a:cubicBezTo>
                    <a:cubicBezTo>
                      <a:pt x="7206" y="86932"/>
                      <a:pt x="23787" y="93240"/>
                      <a:pt x="41081" y="93240"/>
                    </a:cubicBezTo>
                    <a:cubicBezTo>
                      <a:pt x="48639" y="93240"/>
                      <a:pt x="56333" y="92035"/>
                      <a:pt x="63210" y="90199"/>
                    </a:cubicBezTo>
                    <a:cubicBezTo>
                      <a:pt x="77514" y="86381"/>
                      <a:pt x="90569" y="78296"/>
                      <a:pt x="99637" y="66504"/>
                    </a:cubicBezTo>
                    <a:cubicBezTo>
                      <a:pt x="113295" y="48789"/>
                      <a:pt x="118728" y="15436"/>
                      <a:pt x="95201" y="2943"/>
                    </a:cubicBezTo>
                    <a:cubicBezTo>
                      <a:pt x="91534" y="1003"/>
                      <a:pt x="87356" y="1"/>
                      <a:pt x="83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71" name="Google Shape;1871;p50"/>
              <p:cNvGrpSpPr/>
              <p:nvPr/>
            </p:nvGrpSpPr>
            <p:grpSpPr>
              <a:xfrm>
                <a:off x="6029072" y="1094299"/>
                <a:ext cx="2267763" cy="2394752"/>
                <a:chOff x="4369275" y="1638850"/>
                <a:chExt cx="3500175" cy="3696175"/>
              </a:xfrm>
            </p:grpSpPr>
            <p:sp>
              <p:nvSpPr>
                <p:cNvPr id="1872" name="Google Shape;1872;p50"/>
                <p:cNvSpPr/>
                <p:nvPr/>
              </p:nvSpPr>
              <p:spPr>
                <a:xfrm>
                  <a:off x="6628200" y="2919825"/>
                  <a:ext cx="1241250" cy="14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50" h="57675" extrusionOk="0">
                      <a:moveTo>
                        <a:pt x="0" y="1"/>
                      </a:moveTo>
                      <a:lnTo>
                        <a:pt x="3394" y="15705"/>
                      </a:lnTo>
                      <a:lnTo>
                        <a:pt x="3846" y="17801"/>
                      </a:lnTo>
                      <a:lnTo>
                        <a:pt x="22622" y="34160"/>
                      </a:lnTo>
                      <a:lnTo>
                        <a:pt x="49649" y="57675"/>
                      </a:lnTo>
                      <a:lnTo>
                        <a:pt x="49649" y="57675"/>
                      </a:lnTo>
                      <a:lnTo>
                        <a:pt x="44411" y="44173"/>
                      </a:lnTo>
                      <a:lnTo>
                        <a:pt x="17300" y="172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50"/>
                <p:cNvSpPr/>
                <p:nvPr/>
              </p:nvSpPr>
              <p:spPr>
                <a:xfrm>
                  <a:off x="5553650" y="2919825"/>
                  <a:ext cx="1173700" cy="15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48" h="61056" extrusionOk="0">
                      <a:moveTo>
                        <a:pt x="42994" y="1"/>
                      </a:moveTo>
                      <a:cubicBezTo>
                        <a:pt x="23778" y="13574"/>
                        <a:pt x="8169" y="32564"/>
                        <a:pt x="1" y="44804"/>
                      </a:cubicBezTo>
                      <a:lnTo>
                        <a:pt x="3120" y="61056"/>
                      </a:lnTo>
                      <a:cubicBezTo>
                        <a:pt x="31017" y="49590"/>
                        <a:pt x="46947" y="14705"/>
                        <a:pt x="46947" y="14705"/>
                      </a:cubicBezTo>
                      <a:lnTo>
                        <a:pt x="4299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50"/>
                <p:cNvSpPr/>
                <p:nvPr/>
              </p:nvSpPr>
              <p:spPr>
                <a:xfrm>
                  <a:off x="5553075" y="4039900"/>
                  <a:ext cx="491750" cy="40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6253" extrusionOk="0">
                      <a:moveTo>
                        <a:pt x="0" y="1"/>
                      </a:moveTo>
                      <a:lnTo>
                        <a:pt x="3131" y="16253"/>
                      </a:lnTo>
                      <a:lnTo>
                        <a:pt x="19669" y="1227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50"/>
                <p:cNvSpPr/>
                <p:nvPr/>
              </p:nvSpPr>
              <p:spPr>
                <a:xfrm>
                  <a:off x="5631350" y="3287450"/>
                  <a:ext cx="2238100" cy="20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24" h="81903" extrusionOk="0">
                      <a:moveTo>
                        <a:pt x="43827" y="0"/>
                      </a:moveTo>
                      <a:cubicBezTo>
                        <a:pt x="43649" y="333"/>
                        <a:pt x="43458" y="667"/>
                        <a:pt x="43268" y="1000"/>
                      </a:cubicBezTo>
                      <a:cubicBezTo>
                        <a:pt x="27968" y="27480"/>
                        <a:pt x="0" y="46327"/>
                        <a:pt x="0" y="46327"/>
                      </a:cubicBezTo>
                      <a:lnTo>
                        <a:pt x="18515" y="60174"/>
                      </a:lnTo>
                      <a:lnTo>
                        <a:pt x="47578" y="81903"/>
                      </a:lnTo>
                      <a:cubicBezTo>
                        <a:pt x="66318" y="70425"/>
                        <a:pt x="79534" y="59007"/>
                        <a:pt x="89523" y="42970"/>
                      </a:cubicBezTo>
                      <a:lnTo>
                        <a:pt x="58996" y="14264"/>
                      </a:lnTo>
                      <a:lnTo>
                        <a:pt x="4382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50"/>
                <p:cNvSpPr/>
                <p:nvPr/>
              </p:nvSpPr>
              <p:spPr>
                <a:xfrm>
                  <a:off x="6094200" y="3349950"/>
                  <a:ext cx="1775250" cy="19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10" h="79403" extrusionOk="0">
                      <a:moveTo>
                        <a:pt x="38684" y="0"/>
                      </a:moveTo>
                      <a:cubicBezTo>
                        <a:pt x="39339" y="5001"/>
                        <a:pt x="40232" y="11478"/>
                        <a:pt x="40494" y="11764"/>
                      </a:cubicBezTo>
                      <a:cubicBezTo>
                        <a:pt x="42053" y="13228"/>
                        <a:pt x="43220" y="15002"/>
                        <a:pt x="43994" y="16943"/>
                      </a:cubicBezTo>
                      <a:cubicBezTo>
                        <a:pt x="46364" y="22836"/>
                        <a:pt x="45292" y="30314"/>
                        <a:pt x="42268" y="36064"/>
                      </a:cubicBezTo>
                      <a:cubicBezTo>
                        <a:pt x="38267" y="43696"/>
                        <a:pt x="30623" y="49447"/>
                        <a:pt x="22146" y="52864"/>
                      </a:cubicBezTo>
                      <a:cubicBezTo>
                        <a:pt x="15145" y="55698"/>
                        <a:pt x="7585" y="57043"/>
                        <a:pt x="1" y="57674"/>
                      </a:cubicBezTo>
                      <a:lnTo>
                        <a:pt x="29064" y="79403"/>
                      </a:lnTo>
                      <a:cubicBezTo>
                        <a:pt x="47804" y="67925"/>
                        <a:pt x="61020" y="56507"/>
                        <a:pt x="71009" y="40470"/>
                      </a:cubicBezTo>
                      <a:lnTo>
                        <a:pt x="65771" y="26968"/>
                      </a:lnTo>
                      <a:lnTo>
                        <a:pt x="38684" y="0"/>
                      </a:ln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50"/>
                <p:cNvSpPr/>
                <p:nvPr/>
              </p:nvSpPr>
              <p:spPr>
                <a:xfrm>
                  <a:off x="4369275" y="4251275"/>
                  <a:ext cx="644750" cy="8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90" h="33253" extrusionOk="0">
                      <a:moveTo>
                        <a:pt x="7198" y="0"/>
                      </a:moveTo>
                      <a:cubicBezTo>
                        <a:pt x="4951" y="0"/>
                        <a:pt x="2781" y="1426"/>
                        <a:pt x="1596" y="3369"/>
                      </a:cubicBezTo>
                      <a:cubicBezTo>
                        <a:pt x="263" y="5536"/>
                        <a:pt x="1" y="8227"/>
                        <a:pt x="358" y="10739"/>
                      </a:cubicBezTo>
                      <a:cubicBezTo>
                        <a:pt x="1061" y="15799"/>
                        <a:pt x="4180" y="20454"/>
                        <a:pt x="8585" y="23038"/>
                      </a:cubicBezTo>
                      <a:cubicBezTo>
                        <a:pt x="10002" y="23859"/>
                        <a:pt x="11574" y="24502"/>
                        <a:pt x="12681" y="25729"/>
                      </a:cubicBezTo>
                      <a:cubicBezTo>
                        <a:pt x="13431" y="26574"/>
                        <a:pt x="13931" y="27658"/>
                        <a:pt x="14729" y="28467"/>
                      </a:cubicBezTo>
                      <a:cubicBezTo>
                        <a:pt x="16634" y="30372"/>
                        <a:pt x="19587" y="30420"/>
                        <a:pt x="21754" y="31920"/>
                      </a:cubicBezTo>
                      <a:cubicBezTo>
                        <a:pt x="22493" y="32427"/>
                        <a:pt x="23009" y="33252"/>
                        <a:pt x="23872" y="33252"/>
                      </a:cubicBezTo>
                      <a:cubicBezTo>
                        <a:pt x="24024" y="33252"/>
                        <a:pt x="24185" y="33227"/>
                        <a:pt x="24361" y="33170"/>
                      </a:cubicBezTo>
                      <a:cubicBezTo>
                        <a:pt x="25790" y="32694"/>
                        <a:pt x="25599" y="30956"/>
                        <a:pt x="25385" y="29777"/>
                      </a:cubicBezTo>
                      <a:cubicBezTo>
                        <a:pt x="24718" y="25979"/>
                        <a:pt x="24004" y="22038"/>
                        <a:pt x="21730" y="18918"/>
                      </a:cubicBezTo>
                      <a:cubicBezTo>
                        <a:pt x="20480" y="17216"/>
                        <a:pt x="18801" y="15823"/>
                        <a:pt x="17610" y="14073"/>
                      </a:cubicBezTo>
                      <a:cubicBezTo>
                        <a:pt x="15920" y="11632"/>
                        <a:pt x="15312" y="8620"/>
                        <a:pt x="14157" y="5905"/>
                      </a:cubicBezTo>
                      <a:cubicBezTo>
                        <a:pt x="12991" y="3178"/>
                        <a:pt x="10907" y="476"/>
                        <a:pt x="7978" y="59"/>
                      </a:cubicBezTo>
                      <a:cubicBezTo>
                        <a:pt x="7718" y="19"/>
                        <a:pt x="7457" y="0"/>
                        <a:pt x="71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50"/>
                <p:cNvSpPr/>
                <p:nvPr/>
              </p:nvSpPr>
              <p:spPr>
                <a:xfrm>
                  <a:off x="4492800" y="4406425"/>
                  <a:ext cx="456950" cy="5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8" h="23657" extrusionOk="0">
                      <a:moveTo>
                        <a:pt x="2598" y="0"/>
                      </a:moveTo>
                      <a:cubicBezTo>
                        <a:pt x="2301" y="0"/>
                        <a:pt x="2004" y="58"/>
                        <a:pt x="1715" y="187"/>
                      </a:cubicBezTo>
                      <a:cubicBezTo>
                        <a:pt x="418" y="735"/>
                        <a:pt x="1" y="2425"/>
                        <a:pt x="239" y="3807"/>
                      </a:cubicBezTo>
                      <a:cubicBezTo>
                        <a:pt x="477" y="5188"/>
                        <a:pt x="1192" y="6450"/>
                        <a:pt x="1501" y="7819"/>
                      </a:cubicBezTo>
                      <a:cubicBezTo>
                        <a:pt x="1835" y="9236"/>
                        <a:pt x="1751" y="10772"/>
                        <a:pt x="2466" y="12034"/>
                      </a:cubicBezTo>
                      <a:cubicBezTo>
                        <a:pt x="3704" y="14201"/>
                        <a:pt x="6728" y="14605"/>
                        <a:pt x="8442" y="16427"/>
                      </a:cubicBezTo>
                      <a:cubicBezTo>
                        <a:pt x="9455" y="17511"/>
                        <a:pt x="9895" y="18987"/>
                        <a:pt x="10788" y="20178"/>
                      </a:cubicBezTo>
                      <a:cubicBezTo>
                        <a:pt x="11693" y="21380"/>
                        <a:pt x="12979" y="22190"/>
                        <a:pt x="14336" y="22809"/>
                      </a:cubicBezTo>
                      <a:cubicBezTo>
                        <a:pt x="15058" y="23152"/>
                        <a:pt x="15870" y="23656"/>
                        <a:pt x="16521" y="23656"/>
                      </a:cubicBezTo>
                      <a:cubicBezTo>
                        <a:pt x="16976" y="23656"/>
                        <a:pt x="17352" y="23410"/>
                        <a:pt x="17563" y="22690"/>
                      </a:cubicBezTo>
                      <a:cubicBezTo>
                        <a:pt x="18277" y="20154"/>
                        <a:pt x="17289" y="17177"/>
                        <a:pt x="15146" y="15653"/>
                      </a:cubicBezTo>
                      <a:cubicBezTo>
                        <a:pt x="13884" y="14760"/>
                        <a:pt x="12157" y="14177"/>
                        <a:pt x="11633" y="12700"/>
                      </a:cubicBezTo>
                      <a:cubicBezTo>
                        <a:pt x="11145" y="11307"/>
                        <a:pt x="11991" y="9652"/>
                        <a:pt x="11371" y="8295"/>
                      </a:cubicBezTo>
                      <a:cubicBezTo>
                        <a:pt x="10824" y="7105"/>
                        <a:pt x="9395" y="6664"/>
                        <a:pt x="8383" y="5831"/>
                      </a:cubicBezTo>
                      <a:cubicBezTo>
                        <a:pt x="7157" y="4819"/>
                        <a:pt x="6597" y="3259"/>
                        <a:pt x="5704" y="1961"/>
                      </a:cubicBezTo>
                      <a:cubicBezTo>
                        <a:pt x="4971" y="923"/>
                        <a:pt x="3781" y="0"/>
                        <a:pt x="259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50"/>
                <p:cNvSpPr/>
                <p:nvPr/>
              </p:nvSpPr>
              <p:spPr>
                <a:xfrm>
                  <a:off x="4565450" y="4529250"/>
                  <a:ext cx="558925" cy="72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7" h="29162" extrusionOk="0">
                      <a:moveTo>
                        <a:pt x="0" y="1"/>
                      </a:moveTo>
                      <a:cubicBezTo>
                        <a:pt x="2905" y="3620"/>
                        <a:pt x="5810" y="7252"/>
                        <a:pt x="8751" y="10871"/>
                      </a:cubicBezTo>
                      <a:cubicBezTo>
                        <a:pt x="7037" y="9692"/>
                        <a:pt x="5072" y="8895"/>
                        <a:pt x="3048" y="8442"/>
                      </a:cubicBezTo>
                      <a:lnTo>
                        <a:pt x="3048" y="8442"/>
                      </a:lnTo>
                      <a:cubicBezTo>
                        <a:pt x="6513" y="9812"/>
                        <a:pt x="9537" y="12586"/>
                        <a:pt x="11752" y="15586"/>
                      </a:cubicBezTo>
                      <a:cubicBezTo>
                        <a:pt x="10120" y="14253"/>
                        <a:pt x="8168" y="13360"/>
                        <a:pt x="6132" y="12824"/>
                      </a:cubicBezTo>
                      <a:lnTo>
                        <a:pt x="6132" y="12824"/>
                      </a:lnTo>
                      <a:cubicBezTo>
                        <a:pt x="8989" y="14229"/>
                        <a:pt x="11347" y="16479"/>
                        <a:pt x="13311" y="18979"/>
                      </a:cubicBezTo>
                      <a:cubicBezTo>
                        <a:pt x="15276" y="21480"/>
                        <a:pt x="16871" y="24266"/>
                        <a:pt x="18479" y="27016"/>
                      </a:cubicBezTo>
                      <a:cubicBezTo>
                        <a:pt x="18883" y="27719"/>
                        <a:pt x="19312" y="28421"/>
                        <a:pt x="19955" y="28897"/>
                      </a:cubicBezTo>
                      <a:lnTo>
                        <a:pt x="19967" y="28909"/>
                      </a:lnTo>
                      <a:cubicBezTo>
                        <a:pt x="20212" y="29084"/>
                        <a:pt x="20474" y="29161"/>
                        <a:pt x="20727" y="29161"/>
                      </a:cubicBezTo>
                      <a:cubicBezTo>
                        <a:pt x="21594" y="29161"/>
                        <a:pt x="22357" y="28260"/>
                        <a:pt x="21979" y="27302"/>
                      </a:cubicBezTo>
                      <a:cubicBezTo>
                        <a:pt x="21765" y="26790"/>
                        <a:pt x="21491" y="26314"/>
                        <a:pt x="21169" y="25885"/>
                      </a:cubicBezTo>
                      <a:cubicBezTo>
                        <a:pt x="19395" y="23420"/>
                        <a:pt x="17526" y="21003"/>
                        <a:pt x="15954" y="18396"/>
                      </a:cubicBezTo>
                      <a:cubicBezTo>
                        <a:pt x="14383" y="15788"/>
                        <a:pt x="13192" y="13026"/>
                        <a:pt x="12728" y="10026"/>
                      </a:cubicBezTo>
                      <a:lnTo>
                        <a:pt x="12728" y="10026"/>
                      </a:lnTo>
                      <a:cubicBezTo>
                        <a:pt x="12585" y="11478"/>
                        <a:pt x="12716" y="13014"/>
                        <a:pt x="13240" y="14384"/>
                      </a:cubicBezTo>
                      <a:cubicBezTo>
                        <a:pt x="11382" y="11574"/>
                        <a:pt x="9727" y="8669"/>
                        <a:pt x="8430" y="5573"/>
                      </a:cubicBezTo>
                      <a:lnTo>
                        <a:pt x="8430" y="5573"/>
                      </a:lnTo>
                      <a:cubicBezTo>
                        <a:pt x="8596" y="7192"/>
                        <a:pt x="9001" y="8871"/>
                        <a:pt x="9787" y="10300"/>
                      </a:cubicBezTo>
                      <a:cubicBezTo>
                        <a:pt x="6799" y="6656"/>
                        <a:pt x="3429" y="323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50"/>
                <p:cNvSpPr/>
                <p:nvPr/>
              </p:nvSpPr>
              <p:spPr>
                <a:xfrm>
                  <a:off x="4718425" y="4207875"/>
                  <a:ext cx="420625" cy="8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5" h="34199" extrusionOk="0">
                      <a:moveTo>
                        <a:pt x="8724" y="0"/>
                      </a:moveTo>
                      <a:cubicBezTo>
                        <a:pt x="7407" y="0"/>
                        <a:pt x="6067" y="433"/>
                        <a:pt x="4978" y="1200"/>
                      </a:cubicBezTo>
                      <a:cubicBezTo>
                        <a:pt x="3085" y="2509"/>
                        <a:pt x="1894" y="4652"/>
                        <a:pt x="1275" y="6867"/>
                      </a:cubicBezTo>
                      <a:cubicBezTo>
                        <a:pt x="1" y="11320"/>
                        <a:pt x="918" y="16332"/>
                        <a:pt x="3632" y="20071"/>
                      </a:cubicBezTo>
                      <a:cubicBezTo>
                        <a:pt x="4501" y="21274"/>
                        <a:pt x="5573" y="22369"/>
                        <a:pt x="6049" y="23786"/>
                      </a:cubicBezTo>
                      <a:cubicBezTo>
                        <a:pt x="6383" y="24774"/>
                        <a:pt x="6395" y="25846"/>
                        <a:pt x="6764" y="26810"/>
                      </a:cubicBezTo>
                      <a:cubicBezTo>
                        <a:pt x="7645" y="29096"/>
                        <a:pt x="10097" y="30203"/>
                        <a:pt x="11359" y="32215"/>
                      </a:cubicBezTo>
                      <a:cubicBezTo>
                        <a:pt x="11871" y="33013"/>
                        <a:pt x="11955" y="34085"/>
                        <a:pt x="13074" y="34192"/>
                      </a:cubicBezTo>
                      <a:cubicBezTo>
                        <a:pt x="13124" y="34196"/>
                        <a:pt x="13174" y="34198"/>
                        <a:pt x="13222" y="34198"/>
                      </a:cubicBezTo>
                      <a:cubicBezTo>
                        <a:pt x="14466" y="34198"/>
                        <a:pt x="14917" y="32748"/>
                        <a:pt x="15158" y="31751"/>
                      </a:cubicBezTo>
                      <a:cubicBezTo>
                        <a:pt x="15991" y="28358"/>
                        <a:pt x="16824" y="24810"/>
                        <a:pt x="16062" y="21404"/>
                      </a:cubicBezTo>
                      <a:cubicBezTo>
                        <a:pt x="15646" y="19523"/>
                        <a:pt x="14753" y="17773"/>
                        <a:pt x="14396" y="15880"/>
                      </a:cubicBezTo>
                      <a:cubicBezTo>
                        <a:pt x="13895" y="13249"/>
                        <a:pt x="14467" y="10546"/>
                        <a:pt x="14503" y="7843"/>
                      </a:cubicBezTo>
                      <a:cubicBezTo>
                        <a:pt x="14515" y="5152"/>
                        <a:pt x="13788" y="2164"/>
                        <a:pt x="11490" y="747"/>
                      </a:cubicBezTo>
                      <a:cubicBezTo>
                        <a:pt x="10656" y="236"/>
                        <a:pt x="9697" y="0"/>
                        <a:pt x="87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50"/>
                <p:cNvSpPr/>
                <p:nvPr/>
              </p:nvSpPr>
              <p:spPr>
                <a:xfrm>
                  <a:off x="4825000" y="4346800"/>
                  <a:ext cx="264350" cy="6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4" h="24961" extrusionOk="0">
                      <a:moveTo>
                        <a:pt x="3810" y="0"/>
                      </a:moveTo>
                      <a:cubicBezTo>
                        <a:pt x="2548" y="0"/>
                        <a:pt x="1596" y="1239"/>
                        <a:pt x="1286" y="2465"/>
                      </a:cubicBezTo>
                      <a:cubicBezTo>
                        <a:pt x="965" y="3703"/>
                        <a:pt x="1108" y="5013"/>
                        <a:pt x="869" y="6263"/>
                      </a:cubicBezTo>
                      <a:cubicBezTo>
                        <a:pt x="631" y="7561"/>
                        <a:pt x="0" y="8811"/>
                        <a:pt x="131" y="10121"/>
                      </a:cubicBezTo>
                      <a:cubicBezTo>
                        <a:pt x="369" y="12371"/>
                        <a:pt x="2739" y="13800"/>
                        <a:pt x="3501" y="15919"/>
                      </a:cubicBezTo>
                      <a:cubicBezTo>
                        <a:pt x="3941" y="17193"/>
                        <a:pt x="3787" y="18586"/>
                        <a:pt x="4096" y="19896"/>
                      </a:cubicBezTo>
                      <a:cubicBezTo>
                        <a:pt x="4394" y="21217"/>
                        <a:pt x="5180" y="22372"/>
                        <a:pt x="6049" y="23384"/>
                      </a:cubicBezTo>
                      <a:cubicBezTo>
                        <a:pt x="6629" y="24041"/>
                        <a:pt x="7239" y="24961"/>
                        <a:pt x="7929" y="24961"/>
                      </a:cubicBezTo>
                      <a:cubicBezTo>
                        <a:pt x="8202" y="24961"/>
                        <a:pt x="8487" y="24817"/>
                        <a:pt x="8787" y="24456"/>
                      </a:cubicBezTo>
                      <a:cubicBezTo>
                        <a:pt x="10299" y="22622"/>
                        <a:pt x="10573" y="19788"/>
                        <a:pt x="9347" y="17741"/>
                      </a:cubicBezTo>
                      <a:cubicBezTo>
                        <a:pt x="8620" y="16514"/>
                        <a:pt x="7394" y="15419"/>
                        <a:pt x="7501" y="14002"/>
                      </a:cubicBezTo>
                      <a:cubicBezTo>
                        <a:pt x="7608" y="12645"/>
                        <a:pt x="8918" y="11597"/>
                        <a:pt x="8882" y="10240"/>
                      </a:cubicBezTo>
                      <a:cubicBezTo>
                        <a:pt x="8859" y="9049"/>
                        <a:pt x="7835" y="8168"/>
                        <a:pt x="7299" y="7096"/>
                      </a:cubicBezTo>
                      <a:cubicBezTo>
                        <a:pt x="6656" y="5834"/>
                        <a:pt x="6763" y="4310"/>
                        <a:pt x="6477" y="2917"/>
                      </a:cubicBezTo>
                      <a:cubicBezTo>
                        <a:pt x="6203" y="1512"/>
                        <a:pt x="5239" y="0"/>
                        <a:pt x="38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50"/>
                <p:cNvSpPr/>
                <p:nvPr/>
              </p:nvSpPr>
              <p:spPr>
                <a:xfrm>
                  <a:off x="4888700" y="4455725"/>
                  <a:ext cx="222075" cy="7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3" h="31831" extrusionOk="0">
                      <a:moveTo>
                        <a:pt x="536" y="1"/>
                      </a:moveTo>
                      <a:lnTo>
                        <a:pt x="536" y="1"/>
                      </a:lnTo>
                      <a:cubicBezTo>
                        <a:pt x="1655" y="4061"/>
                        <a:pt x="2739" y="8145"/>
                        <a:pt x="3858" y="12205"/>
                      </a:cubicBezTo>
                      <a:cubicBezTo>
                        <a:pt x="2858" y="10598"/>
                        <a:pt x="1512" y="9228"/>
                        <a:pt x="0" y="8109"/>
                      </a:cubicBezTo>
                      <a:lnTo>
                        <a:pt x="0" y="8109"/>
                      </a:lnTo>
                      <a:cubicBezTo>
                        <a:pt x="2382" y="10502"/>
                        <a:pt x="3882" y="13919"/>
                        <a:pt x="4644" y="17205"/>
                      </a:cubicBezTo>
                      <a:cubicBezTo>
                        <a:pt x="3775" y="15503"/>
                        <a:pt x="2465" y="14050"/>
                        <a:pt x="965" y="12860"/>
                      </a:cubicBezTo>
                      <a:lnTo>
                        <a:pt x="965" y="12860"/>
                      </a:lnTo>
                      <a:cubicBezTo>
                        <a:pt x="2822" y="15074"/>
                        <a:pt x="3965" y="17801"/>
                        <a:pt x="4703" y="20599"/>
                      </a:cubicBezTo>
                      <a:cubicBezTo>
                        <a:pt x="5430" y="23397"/>
                        <a:pt x="5739" y="26266"/>
                        <a:pt x="6072" y="29147"/>
                      </a:cubicBezTo>
                      <a:cubicBezTo>
                        <a:pt x="6156" y="29874"/>
                        <a:pt x="6251" y="30612"/>
                        <a:pt x="6608" y="31243"/>
                      </a:cubicBezTo>
                      <a:cubicBezTo>
                        <a:pt x="6608" y="31243"/>
                        <a:pt x="6608" y="31255"/>
                        <a:pt x="6620" y="31255"/>
                      </a:cubicBezTo>
                      <a:cubicBezTo>
                        <a:pt x="6855" y="31652"/>
                        <a:pt x="7241" y="31830"/>
                        <a:pt x="7627" y="31830"/>
                      </a:cubicBezTo>
                      <a:cubicBezTo>
                        <a:pt x="8237" y="31830"/>
                        <a:pt x="8849" y="31384"/>
                        <a:pt x="8870" y="30648"/>
                      </a:cubicBezTo>
                      <a:cubicBezTo>
                        <a:pt x="8882" y="30148"/>
                        <a:pt x="8811" y="29647"/>
                        <a:pt x="8704" y="29183"/>
                      </a:cubicBezTo>
                      <a:cubicBezTo>
                        <a:pt x="8120" y="26492"/>
                        <a:pt x="7442" y="23813"/>
                        <a:pt x="7084" y="21075"/>
                      </a:cubicBezTo>
                      <a:cubicBezTo>
                        <a:pt x="6727" y="18337"/>
                        <a:pt x="6775" y="15610"/>
                        <a:pt x="7465" y="12955"/>
                      </a:cubicBezTo>
                      <a:lnTo>
                        <a:pt x="7465" y="12955"/>
                      </a:lnTo>
                      <a:cubicBezTo>
                        <a:pt x="6811" y="14110"/>
                        <a:pt x="6370" y="15420"/>
                        <a:pt x="6311" y="16753"/>
                      </a:cubicBezTo>
                      <a:cubicBezTo>
                        <a:pt x="5775" y="13753"/>
                        <a:pt x="5477" y="10740"/>
                        <a:pt x="5525" y="7692"/>
                      </a:cubicBezTo>
                      <a:lnTo>
                        <a:pt x="5525" y="7692"/>
                      </a:lnTo>
                      <a:cubicBezTo>
                        <a:pt x="5060" y="9109"/>
                        <a:pt x="4787" y="10645"/>
                        <a:pt x="4929" y="12110"/>
                      </a:cubicBezTo>
                      <a:cubicBezTo>
                        <a:pt x="3763" y="7990"/>
                        <a:pt x="2215" y="3930"/>
                        <a:pt x="5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50"/>
                <p:cNvSpPr/>
                <p:nvPr/>
              </p:nvSpPr>
              <p:spPr>
                <a:xfrm>
                  <a:off x="4546675" y="4152375"/>
                  <a:ext cx="529875" cy="90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5" h="36081" extrusionOk="0">
                      <a:moveTo>
                        <a:pt x="8114" y="1"/>
                      </a:moveTo>
                      <a:cubicBezTo>
                        <a:pt x="6245" y="1"/>
                        <a:pt x="4355" y="888"/>
                        <a:pt x="3049" y="2265"/>
                      </a:cubicBezTo>
                      <a:cubicBezTo>
                        <a:pt x="1311" y="4110"/>
                        <a:pt x="501" y="6706"/>
                        <a:pt x="346" y="9230"/>
                      </a:cubicBezTo>
                      <a:cubicBezTo>
                        <a:pt x="1" y="14326"/>
                        <a:pt x="2096" y="19517"/>
                        <a:pt x="5895" y="22946"/>
                      </a:cubicBezTo>
                      <a:cubicBezTo>
                        <a:pt x="7121" y="24041"/>
                        <a:pt x="8514" y="24994"/>
                        <a:pt x="9347" y="26411"/>
                      </a:cubicBezTo>
                      <a:cubicBezTo>
                        <a:pt x="9931" y="27387"/>
                        <a:pt x="10181" y="28554"/>
                        <a:pt x="10800" y="29506"/>
                      </a:cubicBezTo>
                      <a:cubicBezTo>
                        <a:pt x="12276" y="31768"/>
                        <a:pt x="15170" y="32411"/>
                        <a:pt x="16979" y="34316"/>
                      </a:cubicBezTo>
                      <a:cubicBezTo>
                        <a:pt x="17661" y="35020"/>
                        <a:pt x="17996" y="36081"/>
                        <a:pt x="19058" y="36081"/>
                      </a:cubicBezTo>
                      <a:cubicBezTo>
                        <a:pt x="19128" y="36081"/>
                        <a:pt x="19201" y="36076"/>
                        <a:pt x="19277" y="36066"/>
                      </a:cubicBezTo>
                      <a:cubicBezTo>
                        <a:pt x="20765" y="35888"/>
                        <a:pt x="20920" y="34150"/>
                        <a:pt x="20968" y="32959"/>
                      </a:cubicBezTo>
                      <a:cubicBezTo>
                        <a:pt x="21099" y="29101"/>
                        <a:pt x="21194" y="25101"/>
                        <a:pt x="19599" y="21589"/>
                      </a:cubicBezTo>
                      <a:cubicBezTo>
                        <a:pt x="18718" y="19672"/>
                        <a:pt x="17372" y="17969"/>
                        <a:pt x="16551" y="16005"/>
                      </a:cubicBezTo>
                      <a:cubicBezTo>
                        <a:pt x="15420" y="13266"/>
                        <a:pt x="15420" y="10206"/>
                        <a:pt x="14836" y="7301"/>
                      </a:cubicBezTo>
                      <a:cubicBezTo>
                        <a:pt x="14265" y="4396"/>
                        <a:pt x="12776" y="1336"/>
                        <a:pt x="9990" y="324"/>
                      </a:cubicBezTo>
                      <a:cubicBezTo>
                        <a:pt x="9383" y="103"/>
                        <a:pt x="8750" y="1"/>
                        <a:pt x="81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50"/>
                <p:cNvSpPr/>
                <p:nvPr/>
              </p:nvSpPr>
              <p:spPr>
                <a:xfrm>
                  <a:off x="4675575" y="4307250"/>
                  <a:ext cx="358400" cy="65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6" h="26085" extrusionOk="0">
                      <a:moveTo>
                        <a:pt x="2663" y="0"/>
                      </a:moveTo>
                      <a:cubicBezTo>
                        <a:pt x="2516" y="0"/>
                        <a:pt x="2366" y="15"/>
                        <a:pt x="2215" y="46"/>
                      </a:cubicBezTo>
                      <a:cubicBezTo>
                        <a:pt x="846" y="332"/>
                        <a:pt x="84" y="1892"/>
                        <a:pt x="36" y="3297"/>
                      </a:cubicBezTo>
                      <a:cubicBezTo>
                        <a:pt x="0" y="4702"/>
                        <a:pt x="429" y="6095"/>
                        <a:pt x="453" y="7488"/>
                      </a:cubicBezTo>
                      <a:cubicBezTo>
                        <a:pt x="489" y="8952"/>
                        <a:pt x="96" y="10441"/>
                        <a:pt x="548" y="11822"/>
                      </a:cubicBezTo>
                      <a:cubicBezTo>
                        <a:pt x="1322" y="14191"/>
                        <a:pt x="4203" y="15203"/>
                        <a:pt x="5501" y="17322"/>
                      </a:cubicBezTo>
                      <a:cubicBezTo>
                        <a:pt x="6275" y="18596"/>
                        <a:pt x="6430" y="20144"/>
                        <a:pt x="7049" y="21478"/>
                      </a:cubicBezTo>
                      <a:cubicBezTo>
                        <a:pt x="7692" y="22847"/>
                        <a:pt x="8787" y="23906"/>
                        <a:pt x="9930" y="24788"/>
                      </a:cubicBezTo>
                      <a:cubicBezTo>
                        <a:pt x="10659" y="25320"/>
                        <a:pt x="11449" y="26084"/>
                        <a:pt x="12145" y="26084"/>
                      </a:cubicBezTo>
                      <a:cubicBezTo>
                        <a:pt x="12507" y="26084"/>
                        <a:pt x="12844" y="25877"/>
                        <a:pt x="13133" y="25323"/>
                      </a:cubicBezTo>
                      <a:cubicBezTo>
                        <a:pt x="14336" y="23002"/>
                        <a:pt x="14002" y="19870"/>
                        <a:pt x="12216" y="17941"/>
                      </a:cubicBezTo>
                      <a:cubicBezTo>
                        <a:pt x="11145" y="16787"/>
                        <a:pt x="9585" y="15882"/>
                        <a:pt x="9371" y="14334"/>
                      </a:cubicBezTo>
                      <a:cubicBezTo>
                        <a:pt x="9180" y="12857"/>
                        <a:pt x="10335" y="11417"/>
                        <a:pt x="10014" y="9964"/>
                      </a:cubicBezTo>
                      <a:cubicBezTo>
                        <a:pt x="9716" y="8678"/>
                        <a:pt x="8406" y="7952"/>
                        <a:pt x="7585" y="6928"/>
                      </a:cubicBezTo>
                      <a:cubicBezTo>
                        <a:pt x="6608" y="5690"/>
                        <a:pt x="6358" y="4047"/>
                        <a:pt x="5751" y="2594"/>
                      </a:cubicBezTo>
                      <a:cubicBezTo>
                        <a:pt x="5192" y="1273"/>
                        <a:pt x="4023" y="0"/>
                        <a:pt x="26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50"/>
                <p:cNvSpPr/>
                <p:nvPr/>
              </p:nvSpPr>
              <p:spPr>
                <a:xfrm>
                  <a:off x="4736900" y="4430425"/>
                  <a:ext cx="403025" cy="8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1" h="3278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31" y="4144"/>
                        <a:pt x="4227" y="8276"/>
                        <a:pt x="6358" y="12419"/>
                      </a:cubicBezTo>
                      <a:cubicBezTo>
                        <a:pt x="4929" y="10907"/>
                        <a:pt x="3167" y="9740"/>
                        <a:pt x="1262" y="8871"/>
                      </a:cubicBezTo>
                      <a:lnTo>
                        <a:pt x="1262" y="8871"/>
                      </a:lnTo>
                      <a:cubicBezTo>
                        <a:pt x="4393" y="10907"/>
                        <a:pt x="6787" y="14241"/>
                        <a:pt x="8334" y="17634"/>
                      </a:cubicBezTo>
                      <a:cubicBezTo>
                        <a:pt x="7013" y="16003"/>
                        <a:pt x="5263" y="14717"/>
                        <a:pt x="3381" y="13788"/>
                      </a:cubicBezTo>
                      <a:lnTo>
                        <a:pt x="3381" y="13788"/>
                      </a:lnTo>
                      <a:cubicBezTo>
                        <a:pt x="5882" y="15753"/>
                        <a:pt x="7751" y="18432"/>
                        <a:pt x="9168" y="21289"/>
                      </a:cubicBezTo>
                      <a:cubicBezTo>
                        <a:pt x="10585" y="24147"/>
                        <a:pt x="11573" y="27183"/>
                        <a:pt x="12585" y="30195"/>
                      </a:cubicBezTo>
                      <a:cubicBezTo>
                        <a:pt x="12847" y="30957"/>
                        <a:pt x="13109" y="31743"/>
                        <a:pt x="13645" y="32338"/>
                      </a:cubicBezTo>
                      <a:lnTo>
                        <a:pt x="13657" y="32362"/>
                      </a:lnTo>
                      <a:cubicBezTo>
                        <a:pt x="13935" y="32659"/>
                        <a:pt x="14278" y="32788"/>
                        <a:pt x="14615" y="32788"/>
                      </a:cubicBezTo>
                      <a:cubicBezTo>
                        <a:pt x="15386" y="32788"/>
                        <a:pt x="16120" y="32107"/>
                        <a:pt x="15954" y="31195"/>
                      </a:cubicBezTo>
                      <a:cubicBezTo>
                        <a:pt x="15847" y="30659"/>
                        <a:pt x="15669" y="30136"/>
                        <a:pt x="15442" y="29647"/>
                      </a:cubicBezTo>
                      <a:cubicBezTo>
                        <a:pt x="14216" y="26861"/>
                        <a:pt x="12871" y="24123"/>
                        <a:pt x="11859" y="21254"/>
                      </a:cubicBezTo>
                      <a:cubicBezTo>
                        <a:pt x="10847" y="18396"/>
                        <a:pt x="10251" y="15455"/>
                        <a:pt x="10418" y="12407"/>
                      </a:cubicBezTo>
                      <a:lnTo>
                        <a:pt x="10418" y="12407"/>
                      </a:lnTo>
                      <a:cubicBezTo>
                        <a:pt x="9978" y="13812"/>
                        <a:pt x="9787" y="15324"/>
                        <a:pt x="10025" y="16789"/>
                      </a:cubicBezTo>
                      <a:cubicBezTo>
                        <a:pt x="8775" y="13669"/>
                        <a:pt x="7751" y="10478"/>
                        <a:pt x="7108" y="7180"/>
                      </a:cubicBezTo>
                      <a:lnTo>
                        <a:pt x="7108" y="7180"/>
                      </a:lnTo>
                      <a:cubicBezTo>
                        <a:pt x="6930" y="8800"/>
                        <a:pt x="6989" y="10526"/>
                        <a:pt x="7489" y="12086"/>
                      </a:cubicBezTo>
                      <a:cubicBezTo>
                        <a:pt x="5298" y="7907"/>
                        <a:pt x="2703" y="387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50"/>
                <p:cNvSpPr/>
                <p:nvPr/>
              </p:nvSpPr>
              <p:spPr>
                <a:xfrm>
                  <a:off x="5879600" y="4436725"/>
                  <a:ext cx="128000" cy="1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" h="5060" extrusionOk="0">
                      <a:moveTo>
                        <a:pt x="2751" y="1"/>
                      </a:moveTo>
                      <a:cubicBezTo>
                        <a:pt x="2497" y="1"/>
                        <a:pt x="2242" y="34"/>
                        <a:pt x="2000" y="94"/>
                      </a:cubicBezTo>
                      <a:cubicBezTo>
                        <a:pt x="1286" y="273"/>
                        <a:pt x="619" y="642"/>
                        <a:pt x="0" y="1047"/>
                      </a:cubicBezTo>
                      <a:cubicBezTo>
                        <a:pt x="294" y="1706"/>
                        <a:pt x="1007" y="2190"/>
                        <a:pt x="1736" y="2190"/>
                      </a:cubicBezTo>
                      <a:cubicBezTo>
                        <a:pt x="1745" y="2190"/>
                        <a:pt x="1753" y="2190"/>
                        <a:pt x="1762" y="2190"/>
                      </a:cubicBezTo>
                      <a:cubicBezTo>
                        <a:pt x="1879" y="1615"/>
                        <a:pt x="2504" y="1249"/>
                        <a:pt x="3092" y="1249"/>
                      </a:cubicBezTo>
                      <a:cubicBezTo>
                        <a:pt x="3101" y="1249"/>
                        <a:pt x="3110" y="1249"/>
                        <a:pt x="3120" y="1249"/>
                      </a:cubicBezTo>
                      <a:cubicBezTo>
                        <a:pt x="3393" y="1261"/>
                        <a:pt x="3667" y="1344"/>
                        <a:pt x="3882" y="1523"/>
                      </a:cubicBezTo>
                      <a:cubicBezTo>
                        <a:pt x="4132" y="1725"/>
                        <a:pt x="4251" y="2059"/>
                        <a:pt x="4346" y="2368"/>
                      </a:cubicBezTo>
                      <a:cubicBezTo>
                        <a:pt x="4572" y="3249"/>
                        <a:pt x="4715" y="4142"/>
                        <a:pt x="4560" y="5035"/>
                      </a:cubicBezTo>
                      <a:cubicBezTo>
                        <a:pt x="4751" y="5047"/>
                        <a:pt x="4941" y="5047"/>
                        <a:pt x="5120" y="5059"/>
                      </a:cubicBezTo>
                      <a:cubicBezTo>
                        <a:pt x="5013" y="4261"/>
                        <a:pt x="5013" y="3392"/>
                        <a:pt x="4977" y="2606"/>
                      </a:cubicBezTo>
                      <a:cubicBezTo>
                        <a:pt x="4953" y="1797"/>
                        <a:pt x="4739" y="940"/>
                        <a:pt x="4120" y="428"/>
                      </a:cubicBezTo>
                      <a:cubicBezTo>
                        <a:pt x="3741" y="128"/>
                        <a:pt x="3248" y="1"/>
                        <a:pt x="27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50"/>
                <p:cNvSpPr/>
                <p:nvPr/>
              </p:nvSpPr>
              <p:spPr>
                <a:xfrm>
                  <a:off x="5552175" y="4531450"/>
                  <a:ext cx="549500" cy="43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0" h="17594" extrusionOk="0">
                      <a:moveTo>
                        <a:pt x="19499" y="1"/>
                      </a:moveTo>
                      <a:cubicBezTo>
                        <a:pt x="19351" y="1"/>
                        <a:pt x="19204" y="15"/>
                        <a:pt x="19062" y="44"/>
                      </a:cubicBezTo>
                      <a:cubicBezTo>
                        <a:pt x="18598" y="139"/>
                        <a:pt x="18169" y="401"/>
                        <a:pt x="17919" y="794"/>
                      </a:cubicBezTo>
                      <a:cubicBezTo>
                        <a:pt x="17550" y="559"/>
                        <a:pt x="17145" y="455"/>
                        <a:pt x="16732" y="455"/>
                      </a:cubicBezTo>
                      <a:cubicBezTo>
                        <a:pt x="15574" y="455"/>
                        <a:pt x="14357" y="1273"/>
                        <a:pt x="13716" y="2318"/>
                      </a:cubicBezTo>
                      <a:cubicBezTo>
                        <a:pt x="12871" y="3735"/>
                        <a:pt x="12704" y="5461"/>
                        <a:pt x="12216" y="7033"/>
                      </a:cubicBezTo>
                      <a:cubicBezTo>
                        <a:pt x="10918" y="11259"/>
                        <a:pt x="6977" y="14534"/>
                        <a:pt x="2584" y="15058"/>
                      </a:cubicBezTo>
                      <a:cubicBezTo>
                        <a:pt x="2060" y="15117"/>
                        <a:pt x="1548" y="15165"/>
                        <a:pt x="1048" y="15343"/>
                      </a:cubicBezTo>
                      <a:cubicBezTo>
                        <a:pt x="560" y="15522"/>
                        <a:pt x="119" y="15915"/>
                        <a:pt x="24" y="16427"/>
                      </a:cubicBezTo>
                      <a:cubicBezTo>
                        <a:pt x="0" y="16629"/>
                        <a:pt x="36" y="16843"/>
                        <a:pt x="143" y="17034"/>
                      </a:cubicBezTo>
                      <a:cubicBezTo>
                        <a:pt x="250" y="17224"/>
                        <a:pt x="429" y="17391"/>
                        <a:pt x="619" y="17451"/>
                      </a:cubicBezTo>
                      <a:cubicBezTo>
                        <a:pt x="631" y="17451"/>
                        <a:pt x="655" y="17463"/>
                        <a:pt x="667" y="17463"/>
                      </a:cubicBezTo>
                      <a:cubicBezTo>
                        <a:pt x="727" y="17486"/>
                        <a:pt x="798" y="17486"/>
                        <a:pt x="869" y="17486"/>
                      </a:cubicBezTo>
                      <a:cubicBezTo>
                        <a:pt x="5096" y="17213"/>
                        <a:pt x="9966" y="17594"/>
                        <a:pt x="13538" y="15296"/>
                      </a:cubicBezTo>
                      <a:cubicBezTo>
                        <a:pt x="17110" y="12986"/>
                        <a:pt x="19908" y="9497"/>
                        <a:pt x="21372" y="5509"/>
                      </a:cubicBezTo>
                      <a:cubicBezTo>
                        <a:pt x="21705" y="4604"/>
                        <a:pt x="21979" y="3639"/>
                        <a:pt x="21908" y="2675"/>
                      </a:cubicBezTo>
                      <a:cubicBezTo>
                        <a:pt x="21824" y="1687"/>
                        <a:pt x="21348" y="711"/>
                        <a:pt x="20503" y="258"/>
                      </a:cubicBezTo>
                      <a:cubicBezTo>
                        <a:pt x="20202" y="82"/>
                        <a:pt x="19848" y="1"/>
                        <a:pt x="194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50"/>
                <p:cNvSpPr/>
                <p:nvPr/>
              </p:nvSpPr>
              <p:spPr>
                <a:xfrm>
                  <a:off x="5555750" y="4531450"/>
                  <a:ext cx="545925" cy="43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7" h="17594" extrusionOk="0">
                      <a:moveTo>
                        <a:pt x="19368" y="1"/>
                      </a:moveTo>
                      <a:cubicBezTo>
                        <a:pt x="19220" y="1"/>
                        <a:pt x="19073" y="15"/>
                        <a:pt x="18931" y="44"/>
                      </a:cubicBezTo>
                      <a:cubicBezTo>
                        <a:pt x="19336" y="306"/>
                        <a:pt x="19645" y="770"/>
                        <a:pt x="19765" y="1246"/>
                      </a:cubicBezTo>
                      <a:cubicBezTo>
                        <a:pt x="19979" y="2127"/>
                        <a:pt x="19717" y="3032"/>
                        <a:pt x="19407" y="3878"/>
                      </a:cubicBezTo>
                      <a:cubicBezTo>
                        <a:pt x="16836" y="10878"/>
                        <a:pt x="10097" y="16141"/>
                        <a:pt x="2679" y="16951"/>
                      </a:cubicBezTo>
                      <a:cubicBezTo>
                        <a:pt x="2030" y="17011"/>
                        <a:pt x="1381" y="17053"/>
                        <a:pt x="732" y="17053"/>
                      </a:cubicBezTo>
                      <a:cubicBezTo>
                        <a:pt x="488" y="17053"/>
                        <a:pt x="244" y="17047"/>
                        <a:pt x="0" y="17034"/>
                      </a:cubicBezTo>
                      <a:lnTo>
                        <a:pt x="0" y="17034"/>
                      </a:lnTo>
                      <a:cubicBezTo>
                        <a:pt x="107" y="17224"/>
                        <a:pt x="286" y="17391"/>
                        <a:pt x="476" y="17451"/>
                      </a:cubicBezTo>
                      <a:cubicBezTo>
                        <a:pt x="488" y="17451"/>
                        <a:pt x="512" y="17463"/>
                        <a:pt x="524" y="17463"/>
                      </a:cubicBezTo>
                      <a:cubicBezTo>
                        <a:pt x="584" y="17486"/>
                        <a:pt x="655" y="17486"/>
                        <a:pt x="726" y="17486"/>
                      </a:cubicBezTo>
                      <a:cubicBezTo>
                        <a:pt x="4953" y="17213"/>
                        <a:pt x="9823" y="17594"/>
                        <a:pt x="13395" y="15296"/>
                      </a:cubicBezTo>
                      <a:cubicBezTo>
                        <a:pt x="16967" y="12986"/>
                        <a:pt x="19765" y="9497"/>
                        <a:pt x="21229" y="5509"/>
                      </a:cubicBezTo>
                      <a:cubicBezTo>
                        <a:pt x="21562" y="4604"/>
                        <a:pt x="21836" y="3639"/>
                        <a:pt x="21765" y="2675"/>
                      </a:cubicBezTo>
                      <a:cubicBezTo>
                        <a:pt x="21681" y="1687"/>
                        <a:pt x="21205" y="711"/>
                        <a:pt x="20372" y="258"/>
                      </a:cubicBezTo>
                      <a:cubicBezTo>
                        <a:pt x="20071" y="82"/>
                        <a:pt x="19717" y="1"/>
                        <a:pt x="19368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50"/>
                <p:cNvSpPr/>
                <p:nvPr/>
              </p:nvSpPr>
              <p:spPr>
                <a:xfrm>
                  <a:off x="5888525" y="4574750"/>
                  <a:ext cx="91400" cy="1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5144" extrusionOk="0">
                      <a:moveTo>
                        <a:pt x="2526" y="1"/>
                      </a:moveTo>
                      <a:cubicBezTo>
                        <a:pt x="1845" y="1"/>
                        <a:pt x="1007" y="840"/>
                        <a:pt x="536" y="2074"/>
                      </a:cubicBezTo>
                      <a:cubicBezTo>
                        <a:pt x="0" y="3467"/>
                        <a:pt x="155" y="4813"/>
                        <a:pt x="870" y="5098"/>
                      </a:cubicBezTo>
                      <a:cubicBezTo>
                        <a:pt x="953" y="5129"/>
                        <a:pt x="1040" y="5143"/>
                        <a:pt x="1129" y="5143"/>
                      </a:cubicBezTo>
                      <a:cubicBezTo>
                        <a:pt x="1813" y="5143"/>
                        <a:pt x="2658" y="4295"/>
                        <a:pt x="3132" y="3074"/>
                      </a:cubicBezTo>
                      <a:cubicBezTo>
                        <a:pt x="3656" y="1681"/>
                        <a:pt x="3513" y="336"/>
                        <a:pt x="2798" y="50"/>
                      </a:cubicBezTo>
                      <a:cubicBezTo>
                        <a:pt x="2712" y="17"/>
                        <a:pt x="2620" y="1"/>
                        <a:pt x="2526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50"/>
                <p:cNvSpPr/>
                <p:nvPr/>
              </p:nvSpPr>
              <p:spPr>
                <a:xfrm>
                  <a:off x="6908875" y="2462925"/>
                  <a:ext cx="309600" cy="1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4" h="7336" extrusionOk="0">
                      <a:moveTo>
                        <a:pt x="5037" y="1"/>
                      </a:moveTo>
                      <a:cubicBezTo>
                        <a:pt x="2978" y="537"/>
                        <a:pt x="1192" y="1906"/>
                        <a:pt x="1" y="3668"/>
                      </a:cubicBezTo>
                      <a:cubicBezTo>
                        <a:pt x="760" y="5064"/>
                        <a:pt x="2379" y="5996"/>
                        <a:pt x="3973" y="5996"/>
                      </a:cubicBezTo>
                      <a:cubicBezTo>
                        <a:pt x="4255" y="5996"/>
                        <a:pt x="4536" y="5967"/>
                        <a:pt x="4811" y="5906"/>
                      </a:cubicBezTo>
                      <a:cubicBezTo>
                        <a:pt x="4573" y="5037"/>
                        <a:pt x="4680" y="4120"/>
                        <a:pt x="4978" y="3263"/>
                      </a:cubicBezTo>
                      <a:cubicBezTo>
                        <a:pt x="7538" y="3525"/>
                        <a:pt x="10038" y="5120"/>
                        <a:pt x="11336" y="7335"/>
                      </a:cubicBezTo>
                      <a:cubicBezTo>
                        <a:pt x="11669" y="7180"/>
                        <a:pt x="12026" y="7025"/>
                        <a:pt x="12383" y="6883"/>
                      </a:cubicBezTo>
                      <a:cubicBezTo>
                        <a:pt x="10502" y="4204"/>
                        <a:pt x="7883" y="1656"/>
                        <a:pt x="50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50"/>
                <p:cNvSpPr/>
                <p:nvPr/>
              </p:nvSpPr>
              <p:spPr>
                <a:xfrm>
                  <a:off x="6893100" y="2468825"/>
                  <a:ext cx="833475" cy="8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9" h="34265" extrusionOk="0">
                      <a:moveTo>
                        <a:pt x="23204" y="1"/>
                      </a:moveTo>
                      <a:cubicBezTo>
                        <a:pt x="22962" y="1"/>
                        <a:pt x="22720" y="20"/>
                        <a:pt x="22480" y="62"/>
                      </a:cubicBezTo>
                      <a:cubicBezTo>
                        <a:pt x="20873" y="336"/>
                        <a:pt x="19063" y="1956"/>
                        <a:pt x="19027" y="3587"/>
                      </a:cubicBezTo>
                      <a:cubicBezTo>
                        <a:pt x="17911" y="3136"/>
                        <a:pt x="16702" y="2914"/>
                        <a:pt x="15491" y="2914"/>
                      </a:cubicBezTo>
                      <a:cubicBezTo>
                        <a:pt x="13952" y="2914"/>
                        <a:pt x="12410" y="3273"/>
                        <a:pt x="11050" y="3980"/>
                      </a:cubicBezTo>
                      <a:cubicBezTo>
                        <a:pt x="8633" y="5254"/>
                        <a:pt x="6799" y="7623"/>
                        <a:pt x="6192" y="10302"/>
                      </a:cubicBezTo>
                      <a:cubicBezTo>
                        <a:pt x="5975" y="10258"/>
                        <a:pt x="5754" y="10238"/>
                        <a:pt x="5532" y="10238"/>
                      </a:cubicBezTo>
                      <a:cubicBezTo>
                        <a:pt x="3812" y="10238"/>
                        <a:pt x="2028" y="11480"/>
                        <a:pt x="1132" y="12957"/>
                      </a:cubicBezTo>
                      <a:cubicBezTo>
                        <a:pt x="96" y="14600"/>
                        <a:pt x="1" y="16719"/>
                        <a:pt x="453" y="18612"/>
                      </a:cubicBezTo>
                      <a:cubicBezTo>
                        <a:pt x="930" y="20494"/>
                        <a:pt x="1930" y="22208"/>
                        <a:pt x="3049" y="23815"/>
                      </a:cubicBezTo>
                      <a:cubicBezTo>
                        <a:pt x="5025" y="26685"/>
                        <a:pt x="7407" y="29292"/>
                        <a:pt x="10086" y="31519"/>
                      </a:cubicBezTo>
                      <a:cubicBezTo>
                        <a:pt x="10419" y="31793"/>
                        <a:pt x="10752" y="32066"/>
                        <a:pt x="11086" y="32328"/>
                      </a:cubicBezTo>
                      <a:cubicBezTo>
                        <a:pt x="12229" y="33233"/>
                        <a:pt x="13491" y="34102"/>
                        <a:pt x="14955" y="34245"/>
                      </a:cubicBezTo>
                      <a:cubicBezTo>
                        <a:pt x="15076" y="34258"/>
                        <a:pt x="15199" y="34264"/>
                        <a:pt x="15322" y="34264"/>
                      </a:cubicBezTo>
                      <a:cubicBezTo>
                        <a:pt x="16674" y="34264"/>
                        <a:pt x="18091" y="33494"/>
                        <a:pt x="18396" y="32174"/>
                      </a:cubicBezTo>
                      <a:cubicBezTo>
                        <a:pt x="19334" y="32607"/>
                        <a:pt x="20413" y="32823"/>
                        <a:pt x="21496" y="32823"/>
                      </a:cubicBezTo>
                      <a:cubicBezTo>
                        <a:pt x="22765" y="32823"/>
                        <a:pt x="24040" y="32526"/>
                        <a:pt x="25099" y="31935"/>
                      </a:cubicBezTo>
                      <a:cubicBezTo>
                        <a:pt x="27052" y="30852"/>
                        <a:pt x="28469" y="28816"/>
                        <a:pt x="28766" y="26601"/>
                      </a:cubicBezTo>
                      <a:cubicBezTo>
                        <a:pt x="29243" y="26886"/>
                        <a:pt x="29836" y="27037"/>
                        <a:pt x="30421" y="27037"/>
                      </a:cubicBezTo>
                      <a:cubicBezTo>
                        <a:pt x="31255" y="27037"/>
                        <a:pt x="32071" y="26730"/>
                        <a:pt x="32505" y="26066"/>
                      </a:cubicBezTo>
                      <a:cubicBezTo>
                        <a:pt x="33231" y="24935"/>
                        <a:pt x="33315" y="23506"/>
                        <a:pt x="33315" y="22149"/>
                      </a:cubicBezTo>
                      <a:cubicBezTo>
                        <a:pt x="33338" y="16422"/>
                        <a:pt x="32291" y="10647"/>
                        <a:pt x="29790" y="5527"/>
                      </a:cubicBezTo>
                      <a:cubicBezTo>
                        <a:pt x="29076" y="4051"/>
                        <a:pt x="28231" y="2610"/>
                        <a:pt x="26992" y="1539"/>
                      </a:cubicBezTo>
                      <a:cubicBezTo>
                        <a:pt x="26278" y="908"/>
                        <a:pt x="25421" y="420"/>
                        <a:pt x="24504" y="182"/>
                      </a:cubicBezTo>
                      <a:cubicBezTo>
                        <a:pt x="24081" y="66"/>
                        <a:pt x="23643" y="1"/>
                        <a:pt x="232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50"/>
                <p:cNvSpPr/>
                <p:nvPr/>
              </p:nvSpPr>
              <p:spPr>
                <a:xfrm>
                  <a:off x="7141650" y="2473050"/>
                  <a:ext cx="584925" cy="8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7" h="34096" extrusionOk="0">
                      <a:moveTo>
                        <a:pt x="14562" y="1"/>
                      </a:moveTo>
                      <a:lnTo>
                        <a:pt x="14562" y="1"/>
                      </a:lnTo>
                      <a:cubicBezTo>
                        <a:pt x="15336" y="513"/>
                        <a:pt x="16026" y="1156"/>
                        <a:pt x="16610" y="1882"/>
                      </a:cubicBezTo>
                      <a:cubicBezTo>
                        <a:pt x="17920" y="3525"/>
                        <a:pt x="18693" y="5513"/>
                        <a:pt x="19325" y="7513"/>
                      </a:cubicBezTo>
                      <a:cubicBezTo>
                        <a:pt x="20360" y="10728"/>
                        <a:pt x="21075" y="14026"/>
                        <a:pt x="21456" y="17384"/>
                      </a:cubicBezTo>
                      <a:cubicBezTo>
                        <a:pt x="21611" y="18598"/>
                        <a:pt x="21694" y="19848"/>
                        <a:pt x="21408" y="21051"/>
                      </a:cubicBezTo>
                      <a:cubicBezTo>
                        <a:pt x="21134" y="22265"/>
                        <a:pt x="20432" y="23301"/>
                        <a:pt x="19313" y="23825"/>
                      </a:cubicBezTo>
                      <a:cubicBezTo>
                        <a:pt x="18253" y="19598"/>
                        <a:pt x="16038" y="15788"/>
                        <a:pt x="13193" y="12478"/>
                      </a:cubicBezTo>
                      <a:lnTo>
                        <a:pt x="13193" y="12478"/>
                      </a:lnTo>
                      <a:cubicBezTo>
                        <a:pt x="14241" y="14371"/>
                        <a:pt x="15300" y="16288"/>
                        <a:pt x="15931" y="18372"/>
                      </a:cubicBezTo>
                      <a:cubicBezTo>
                        <a:pt x="16574" y="20456"/>
                        <a:pt x="16753" y="22742"/>
                        <a:pt x="16050" y="24789"/>
                      </a:cubicBezTo>
                      <a:cubicBezTo>
                        <a:pt x="15360" y="26849"/>
                        <a:pt x="13645" y="28635"/>
                        <a:pt x="11514" y="29052"/>
                      </a:cubicBezTo>
                      <a:cubicBezTo>
                        <a:pt x="11174" y="29118"/>
                        <a:pt x="10834" y="29150"/>
                        <a:pt x="10496" y="29150"/>
                      </a:cubicBezTo>
                      <a:cubicBezTo>
                        <a:pt x="8285" y="29150"/>
                        <a:pt x="6145" y="27811"/>
                        <a:pt x="4596" y="26159"/>
                      </a:cubicBezTo>
                      <a:cubicBezTo>
                        <a:pt x="2811" y="24242"/>
                        <a:pt x="1513" y="22456"/>
                        <a:pt x="1" y="19789"/>
                      </a:cubicBezTo>
                      <a:lnTo>
                        <a:pt x="1" y="19789"/>
                      </a:lnTo>
                      <a:cubicBezTo>
                        <a:pt x="906" y="23587"/>
                        <a:pt x="2989" y="27385"/>
                        <a:pt x="5918" y="29957"/>
                      </a:cubicBezTo>
                      <a:cubicBezTo>
                        <a:pt x="5418" y="30981"/>
                        <a:pt x="4311" y="31647"/>
                        <a:pt x="3168" y="31814"/>
                      </a:cubicBezTo>
                      <a:cubicBezTo>
                        <a:pt x="2941" y="31848"/>
                        <a:pt x="2713" y="31865"/>
                        <a:pt x="2485" y="31865"/>
                      </a:cubicBezTo>
                      <a:cubicBezTo>
                        <a:pt x="1684" y="31865"/>
                        <a:pt x="885" y="31665"/>
                        <a:pt x="144" y="31350"/>
                      </a:cubicBezTo>
                      <a:lnTo>
                        <a:pt x="144" y="31350"/>
                      </a:lnTo>
                      <a:cubicBezTo>
                        <a:pt x="477" y="31624"/>
                        <a:pt x="810" y="31897"/>
                        <a:pt x="1144" y="32159"/>
                      </a:cubicBezTo>
                      <a:cubicBezTo>
                        <a:pt x="2287" y="33064"/>
                        <a:pt x="3549" y="33933"/>
                        <a:pt x="5013" y="34076"/>
                      </a:cubicBezTo>
                      <a:cubicBezTo>
                        <a:pt x="5134" y="34089"/>
                        <a:pt x="5257" y="34095"/>
                        <a:pt x="5380" y="34095"/>
                      </a:cubicBezTo>
                      <a:cubicBezTo>
                        <a:pt x="6732" y="34095"/>
                        <a:pt x="8149" y="33325"/>
                        <a:pt x="8454" y="32005"/>
                      </a:cubicBezTo>
                      <a:cubicBezTo>
                        <a:pt x="9392" y="32438"/>
                        <a:pt x="10471" y="32654"/>
                        <a:pt x="11554" y="32654"/>
                      </a:cubicBezTo>
                      <a:cubicBezTo>
                        <a:pt x="12823" y="32654"/>
                        <a:pt x="14098" y="32357"/>
                        <a:pt x="15157" y="31766"/>
                      </a:cubicBezTo>
                      <a:cubicBezTo>
                        <a:pt x="17110" y="30683"/>
                        <a:pt x="18527" y="28647"/>
                        <a:pt x="18824" y="26432"/>
                      </a:cubicBezTo>
                      <a:cubicBezTo>
                        <a:pt x="19301" y="26717"/>
                        <a:pt x="19894" y="26868"/>
                        <a:pt x="20479" y="26868"/>
                      </a:cubicBezTo>
                      <a:cubicBezTo>
                        <a:pt x="21313" y="26868"/>
                        <a:pt x="22129" y="26561"/>
                        <a:pt x="22563" y="25897"/>
                      </a:cubicBezTo>
                      <a:cubicBezTo>
                        <a:pt x="23289" y="24766"/>
                        <a:pt x="23373" y="23337"/>
                        <a:pt x="23373" y="21980"/>
                      </a:cubicBezTo>
                      <a:cubicBezTo>
                        <a:pt x="23396" y="16253"/>
                        <a:pt x="22349" y="10478"/>
                        <a:pt x="19848" y="5335"/>
                      </a:cubicBezTo>
                      <a:cubicBezTo>
                        <a:pt x="19134" y="3870"/>
                        <a:pt x="18289" y="2418"/>
                        <a:pt x="17050" y="1346"/>
                      </a:cubicBezTo>
                      <a:cubicBezTo>
                        <a:pt x="16336" y="727"/>
                        <a:pt x="15479" y="239"/>
                        <a:pt x="14562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50"/>
                <p:cNvSpPr/>
                <p:nvPr/>
              </p:nvSpPr>
              <p:spPr>
                <a:xfrm>
                  <a:off x="7044025" y="2764750"/>
                  <a:ext cx="82175" cy="1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" h="7133" extrusionOk="0">
                      <a:moveTo>
                        <a:pt x="417" y="1"/>
                      </a:moveTo>
                      <a:lnTo>
                        <a:pt x="417" y="1"/>
                      </a:lnTo>
                      <a:cubicBezTo>
                        <a:pt x="0" y="2584"/>
                        <a:pt x="1239" y="5478"/>
                        <a:pt x="3287" y="7133"/>
                      </a:cubicBezTo>
                      <a:cubicBezTo>
                        <a:pt x="1846" y="4989"/>
                        <a:pt x="870" y="2549"/>
                        <a:pt x="417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50"/>
                <p:cNvSpPr/>
                <p:nvPr/>
              </p:nvSpPr>
              <p:spPr>
                <a:xfrm>
                  <a:off x="7389000" y="2587650"/>
                  <a:ext cx="76225" cy="16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6597" extrusionOk="0">
                      <a:moveTo>
                        <a:pt x="1" y="1"/>
                      </a:moveTo>
                      <a:cubicBezTo>
                        <a:pt x="1263" y="2048"/>
                        <a:pt x="2263" y="4275"/>
                        <a:pt x="2918" y="6597"/>
                      </a:cubicBezTo>
                      <a:cubicBezTo>
                        <a:pt x="3049" y="4061"/>
                        <a:pt x="2013" y="1536"/>
                        <a:pt x="1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50"/>
                <p:cNvSpPr/>
                <p:nvPr/>
              </p:nvSpPr>
              <p:spPr>
                <a:xfrm>
                  <a:off x="7093125" y="2669375"/>
                  <a:ext cx="122675" cy="19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7943" extrusionOk="0">
                      <a:moveTo>
                        <a:pt x="1923" y="0"/>
                      </a:moveTo>
                      <a:cubicBezTo>
                        <a:pt x="1858" y="0"/>
                        <a:pt x="1792" y="6"/>
                        <a:pt x="1727" y="18"/>
                      </a:cubicBezTo>
                      <a:cubicBezTo>
                        <a:pt x="596" y="232"/>
                        <a:pt x="1" y="2173"/>
                        <a:pt x="406" y="4351"/>
                      </a:cubicBezTo>
                      <a:cubicBezTo>
                        <a:pt x="786" y="6399"/>
                        <a:pt x="1914" y="7943"/>
                        <a:pt x="2987" y="7943"/>
                      </a:cubicBezTo>
                      <a:cubicBezTo>
                        <a:pt x="3056" y="7943"/>
                        <a:pt x="3124" y="7936"/>
                        <a:pt x="3192" y="7923"/>
                      </a:cubicBezTo>
                      <a:cubicBezTo>
                        <a:pt x="4323" y="7709"/>
                        <a:pt x="4906" y="5780"/>
                        <a:pt x="4502" y="3589"/>
                      </a:cubicBezTo>
                      <a:cubicBezTo>
                        <a:pt x="4120" y="1536"/>
                        <a:pt x="2998" y="0"/>
                        <a:pt x="1923" y="0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50"/>
                <p:cNvSpPr/>
                <p:nvPr/>
              </p:nvSpPr>
              <p:spPr>
                <a:xfrm>
                  <a:off x="6925250" y="2836700"/>
                  <a:ext cx="93200" cy="1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6021" extrusionOk="0">
                      <a:moveTo>
                        <a:pt x="1470" y="1"/>
                      </a:moveTo>
                      <a:cubicBezTo>
                        <a:pt x="1417" y="1"/>
                        <a:pt x="1363" y="6"/>
                        <a:pt x="1311" y="16"/>
                      </a:cubicBezTo>
                      <a:cubicBezTo>
                        <a:pt x="453" y="171"/>
                        <a:pt x="1" y="1647"/>
                        <a:pt x="310" y="3302"/>
                      </a:cubicBezTo>
                      <a:cubicBezTo>
                        <a:pt x="601" y="4855"/>
                        <a:pt x="1447" y="6020"/>
                        <a:pt x="2258" y="6020"/>
                      </a:cubicBezTo>
                      <a:cubicBezTo>
                        <a:pt x="2312" y="6020"/>
                        <a:pt x="2365" y="6015"/>
                        <a:pt x="2418" y="6005"/>
                      </a:cubicBezTo>
                      <a:cubicBezTo>
                        <a:pt x="3275" y="5850"/>
                        <a:pt x="3727" y="4374"/>
                        <a:pt x="3418" y="2719"/>
                      </a:cubicBezTo>
                      <a:cubicBezTo>
                        <a:pt x="3127" y="1166"/>
                        <a:pt x="2281" y="1"/>
                        <a:pt x="1470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50"/>
                <p:cNvSpPr/>
                <p:nvPr/>
              </p:nvSpPr>
              <p:spPr>
                <a:xfrm>
                  <a:off x="5280100" y="3541575"/>
                  <a:ext cx="701325" cy="6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3" h="24429" extrusionOk="0">
                      <a:moveTo>
                        <a:pt x="16365" y="1"/>
                      </a:moveTo>
                      <a:cubicBezTo>
                        <a:pt x="15179" y="1"/>
                        <a:pt x="13992" y="156"/>
                        <a:pt x="12848" y="467"/>
                      </a:cubicBezTo>
                      <a:cubicBezTo>
                        <a:pt x="9050" y="1491"/>
                        <a:pt x="5776" y="4158"/>
                        <a:pt x="3740" y="7528"/>
                      </a:cubicBezTo>
                      <a:cubicBezTo>
                        <a:pt x="3180" y="8444"/>
                        <a:pt x="2728" y="9397"/>
                        <a:pt x="2347" y="10373"/>
                      </a:cubicBezTo>
                      <a:cubicBezTo>
                        <a:pt x="1323" y="13052"/>
                        <a:pt x="918" y="15981"/>
                        <a:pt x="1084" y="18862"/>
                      </a:cubicBezTo>
                      <a:cubicBezTo>
                        <a:pt x="132" y="19720"/>
                        <a:pt x="1" y="21279"/>
                        <a:pt x="763" y="22339"/>
                      </a:cubicBezTo>
                      <a:cubicBezTo>
                        <a:pt x="1256" y="23028"/>
                        <a:pt x="2110" y="23408"/>
                        <a:pt x="2959" y="23408"/>
                      </a:cubicBezTo>
                      <a:cubicBezTo>
                        <a:pt x="3400" y="23408"/>
                        <a:pt x="3840" y="23305"/>
                        <a:pt x="4228" y="23089"/>
                      </a:cubicBezTo>
                      <a:cubicBezTo>
                        <a:pt x="6252" y="23993"/>
                        <a:pt x="8434" y="24429"/>
                        <a:pt x="10618" y="24429"/>
                      </a:cubicBezTo>
                      <a:cubicBezTo>
                        <a:pt x="14075" y="24429"/>
                        <a:pt x="17534" y="23337"/>
                        <a:pt x="20373" y="21279"/>
                      </a:cubicBezTo>
                      <a:cubicBezTo>
                        <a:pt x="23933" y="18708"/>
                        <a:pt x="26219" y="14671"/>
                        <a:pt x="26814" y="10385"/>
                      </a:cubicBezTo>
                      <a:cubicBezTo>
                        <a:pt x="26992" y="9087"/>
                        <a:pt x="27028" y="7766"/>
                        <a:pt x="26897" y="6444"/>
                      </a:cubicBezTo>
                      <a:cubicBezTo>
                        <a:pt x="27814" y="5742"/>
                        <a:pt x="28052" y="4289"/>
                        <a:pt x="27397" y="3337"/>
                      </a:cubicBezTo>
                      <a:cubicBezTo>
                        <a:pt x="26945" y="2679"/>
                        <a:pt x="26000" y="2249"/>
                        <a:pt x="25132" y="2249"/>
                      </a:cubicBezTo>
                      <a:cubicBezTo>
                        <a:pt x="24743" y="2249"/>
                        <a:pt x="24370" y="2335"/>
                        <a:pt x="24064" y="2527"/>
                      </a:cubicBezTo>
                      <a:cubicBezTo>
                        <a:pt x="21881" y="844"/>
                        <a:pt x="19127" y="1"/>
                        <a:pt x="163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50"/>
                <p:cNvSpPr/>
                <p:nvPr/>
              </p:nvSpPr>
              <p:spPr>
                <a:xfrm>
                  <a:off x="5280100" y="3800900"/>
                  <a:ext cx="670350" cy="3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4" h="14056" extrusionOk="0">
                      <a:moveTo>
                        <a:pt x="2347" y="0"/>
                      </a:moveTo>
                      <a:cubicBezTo>
                        <a:pt x="1323" y="2679"/>
                        <a:pt x="918" y="5608"/>
                        <a:pt x="1084" y="8489"/>
                      </a:cubicBezTo>
                      <a:cubicBezTo>
                        <a:pt x="132" y="9347"/>
                        <a:pt x="1" y="10906"/>
                        <a:pt x="763" y="11966"/>
                      </a:cubicBezTo>
                      <a:cubicBezTo>
                        <a:pt x="1256" y="12655"/>
                        <a:pt x="2110" y="13035"/>
                        <a:pt x="2959" y="13035"/>
                      </a:cubicBezTo>
                      <a:cubicBezTo>
                        <a:pt x="3400" y="13035"/>
                        <a:pt x="3840" y="12932"/>
                        <a:pt x="4228" y="12716"/>
                      </a:cubicBezTo>
                      <a:cubicBezTo>
                        <a:pt x="6252" y="13620"/>
                        <a:pt x="8434" y="14056"/>
                        <a:pt x="10618" y="14056"/>
                      </a:cubicBezTo>
                      <a:cubicBezTo>
                        <a:pt x="14075" y="14056"/>
                        <a:pt x="17534" y="12964"/>
                        <a:pt x="20373" y="10906"/>
                      </a:cubicBezTo>
                      <a:cubicBezTo>
                        <a:pt x="23933" y="8335"/>
                        <a:pt x="26219" y="4298"/>
                        <a:pt x="26814" y="0"/>
                      </a:cubicBezTo>
                      <a:lnTo>
                        <a:pt x="26814" y="0"/>
                      </a:lnTo>
                      <a:cubicBezTo>
                        <a:pt x="25730" y="2036"/>
                        <a:pt x="24349" y="3906"/>
                        <a:pt x="22623" y="5430"/>
                      </a:cubicBezTo>
                      <a:cubicBezTo>
                        <a:pt x="20242" y="7561"/>
                        <a:pt x="17206" y="9001"/>
                        <a:pt x="14015" y="9228"/>
                      </a:cubicBezTo>
                      <a:cubicBezTo>
                        <a:pt x="13731" y="9248"/>
                        <a:pt x="13447" y="9258"/>
                        <a:pt x="13163" y="9258"/>
                      </a:cubicBezTo>
                      <a:cubicBezTo>
                        <a:pt x="10254" y="9258"/>
                        <a:pt x="7322" y="8208"/>
                        <a:pt x="5240" y="6180"/>
                      </a:cubicBezTo>
                      <a:cubicBezTo>
                        <a:pt x="3573" y="4560"/>
                        <a:pt x="2513" y="2310"/>
                        <a:pt x="2347" y="0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50"/>
                <p:cNvSpPr/>
                <p:nvPr/>
              </p:nvSpPr>
              <p:spPr>
                <a:xfrm>
                  <a:off x="5409625" y="3712325"/>
                  <a:ext cx="74250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45" extrusionOk="0">
                      <a:moveTo>
                        <a:pt x="1370" y="1"/>
                      </a:moveTo>
                      <a:cubicBezTo>
                        <a:pt x="655" y="1"/>
                        <a:pt x="0" y="703"/>
                        <a:pt x="356" y="1793"/>
                      </a:cubicBezTo>
                      <a:cubicBezTo>
                        <a:pt x="601" y="2525"/>
                        <a:pt x="1110" y="2844"/>
                        <a:pt x="1593" y="2844"/>
                      </a:cubicBezTo>
                      <a:cubicBezTo>
                        <a:pt x="2311" y="2844"/>
                        <a:pt x="2970" y="2139"/>
                        <a:pt x="2607" y="1043"/>
                      </a:cubicBezTo>
                      <a:cubicBezTo>
                        <a:pt x="2358" y="316"/>
                        <a:pt x="1851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50"/>
                <p:cNvSpPr/>
                <p:nvPr/>
              </p:nvSpPr>
              <p:spPr>
                <a:xfrm>
                  <a:off x="5376275" y="3766207"/>
                  <a:ext cx="43425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1663" extrusionOk="0">
                      <a:moveTo>
                        <a:pt x="800" y="1"/>
                      </a:moveTo>
                      <a:cubicBezTo>
                        <a:pt x="382" y="1"/>
                        <a:pt x="1" y="409"/>
                        <a:pt x="214" y="1041"/>
                      </a:cubicBezTo>
                      <a:cubicBezTo>
                        <a:pt x="358" y="1474"/>
                        <a:pt x="658" y="1662"/>
                        <a:pt x="940" y="1662"/>
                      </a:cubicBezTo>
                      <a:cubicBezTo>
                        <a:pt x="1357" y="1662"/>
                        <a:pt x="1737" y="1252"/>
                        <a:pt x="1524" y="613"/>
                      </a:cubicBezTo>
                      <a:cubicBezTo>
                        <a:pt x="1380" y="186"/>
                        <a:pt x="1082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50"/>
                <p:cNvSpPr/>
                <p:nvPr/>
              </p:nvSpPr>
              <p:spPr>
                <a:xfrm>
                  <a:off x="5424175" y="3804107"/>
                  <a:ext cx="2977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143" extrusionOk="0">
                      <a:moveTo>
                        <a:pt x="556" y="0"/>
                      </a:moveTo>
                      <a:cubicBezTo>
                        <a:pt x="268" y="0"/>
                        <a:pt x="1" y="281"/>
                        <a:pt x="143" y="716"/>
                      </a:cubicBezTo>
                      <a:cubicBezTo>
                        <a:pt x="244" y="1014"/>
                        <a:pt x="449" y="1143"/>
                        <a:pt x="643" y="1143"/>
                      </a:cubicBezTo>
                      <a:cubicBezTo>
                        <a:pt x="930" y="1143"/>
                        <a:pt x="1191" y="859"/>
                        <a:pt x="1048" y="418"/>
                      </a:cubicBezTo>
                      <a:cubicBezTo>
                        <a:pt x="953" y="127"/>
                        <a:pt x="750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50"/>
                <p:cNvSpPr/>
                <p:nvPr/>
              </p:nvSpPr>
              <p:spPr>
                <a:xfrm>
                  <a:off x="5423950" y="3892782"/>
                  <a:ext cx="36250" cy="3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" h="1395" extrusionOk="0">
                      <a:moveTo>
                        <a:pt x="671" y="1"/>
                      </a:moveTo>
                      <a:cubicBezTo>
                        <a:pt x="323" y="1"/>
                        <a:pt x="1" y="345"/>
                        <a:pt x="164" y="872"/>
                      </a:cubicBezTo>
                      <a:cubicBezTo>
                        <a:pt x="284" y="1237"/>
                        <a:pt x="536" y="1394"/>
                        <a:pt x="774" y="1394"/>
                      </a:cubicBezTo>
                      <a:cubicBezTo>
                        <a:pt x="1126" y="1394"/>
                        <a:pt x="1449" y="1048"/>
                        <a:pt x="1272" y="515"/>
                      </a:cubicBezTo>
                      <a:cubicBezTo>
                        <a:pt x="1152" y="156"/>
                        <a:pt x="906" y="1"/>
                        <a:pt x="6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50"/>
                <p:cNvSpPr/>
                <p:nvPr/>
              </p:nvSpPr>
              <p:spPr>
                <a:xfrm>
                  <a:off x="4934225" y="3439350"/>
                  <a:ext cx="134875" cy="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" h="3497" extrusionOk="0">
                      <a:moveTo>
                        <a:pt x="2593" y="0"/>
                      </a:moveTo>
                      <a:cubicBezTo>
                        <a:pt x="2109" y="0"/>
                        <a:pt x="1617" y="207"/>
                        <a:pt x="1239" y="520"/>
                      </a:cubicBezTo>
                      <a:cubicBezTo>
                        <a:pt x="751" y="901"/>
                        <a:pt x="358" y="1437"/>
                        <a:pt x="1" y="1961"/>
                      </a:cubicBezTo>
                      <a:cubicBezTo>
                        <a:pt x="300" y="2237"/>
                        <a:pt x="718" y="2385"/>
                        <a:pt x="1130" y="2385"/>
                      </a:cubicBezTo>
                      <a:cubicBezTo>
                        <a:pt x="1358" y="2385"/>
                        <a:pt x="1584" y="2340"/>
                        <a:pt x="1787" y="2247"/>
                      </a:cubicBezTo>
                      <a:cubicBezTo>
                        <a:pt x="1692" y="1758"/>
                        <a:pt x="2049" y="1246"/>
                        <a:pt x="2525" y="1056"/>
                      </a:cubicBezTo>
                      <a:cubicBezTo>
                        <a:pt x="2653" y="996"/>
                        <a:pt x="2800" y="964"/>
                        <a:pt x="2949" y="964"/>
                      </a:cubicBezTo>
                      <a:cubicBezTo>
                        <a:pt x="3035" y="964"/>
                        <a:pt x="3121" y="975"/>
                        <a:pt x="3204" y="996"/>
                      </a:cubicBezTo>
                      <a:cubicBezTo>
                        <a:pt x="3478" y="1068"/>
                        <a:pt x="3680" y="1294"/>
                        <a:pt x="3859" y="1496"/>
                      </a:cubicBezTo>
                      <a:cubicBezTo>
                        <a:pt x="4371" y="2092"/>
                        <a:pt x="4775" y="2735"/>
                        <a:pt x="4966" y="3497"/>
                      </a:cubicBezTo>
                      <a:cubicBezTo>
                        <a:pt x="5109" y="3449"/>
                        <a:pt x="5252" y="3389"/>
                        <a:pt x="5394" y="3330"/>
                      </a:cubicBezTo>
                      <a:cubicBezTo>
                        <a:pt x="5037" y="2735"/>
                        <a:pt x="4740" y="2068"/>
                        <a:pt x="4430" y="1461"/>
                      </a:cubicBezTo>
                      <a:cubicBezTo>
                        <a:pt x="4144" y="830"/>
                        <a:pt x="3668" y="234"/>
                        <a:pt x="3013" y="56"/>
                      </a:cubicBezTo>
                      <a:cubicBezTo>
                        <a:pt x="2876" y="18"/>
                        <a:pt x="2735" y="0"/>
                        <a:pt x="25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50"/>
                <p:cNvSpPr/>
                <p:nvPr/>
              </p:nvSpPr>
              <p:spPr>
                <a:xfrm>
                  <a:off x="4843750" y="3482175"/>
                  <a:ext cx="329825" cy="5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3" h="20347" extrusionOk="0">
                      <a:moveTo>
                        <a:pt x="10316" y="1"/>
                      </a:moveTo>
                      <a:cubicBezTo>
                        <a:pt x="9949" y="1"/>
                        <a:pt x="9578" y="136"/>
                        <a:pt x="9287" y="343"/>
                      </a:cubicBezTo>
                      <a:cubicBezTo>
                        <a:pt x="8942" y="581"/>
                        <a:pt x="8704" y="914"/>
                        <a:pt x="8644" y="1319"/>
                      </a:cubicBezTo>
                      <a:cubicBezTo>
                        <a:pt x="8555" y="1307"/>
                        <a:pt x="8466" y="1300"/>
                        <a:pt x="8379" y="1300"/>
                      </a:cubicBezTo>
                      <a:cubicBezTo>
                        <a:pt x="7085" y="1300"/>
                        <a:pt x="6061" y="2658"/>
                        <a:pt x="5894" y="3974"/>
                      </a:cubicBezTo>
                      <a:cubicBezTo>
                        <a:pt x="5715" y="5379"/>
                        <a:pt x="6192" y="6772"/>
                        <a:pt x="6346" y="8177"/>
                      </a:cubicBezTo>
                      <a:cubicBezTo>
                        <a:pt x="6799" y="11916"/>
                        <a:pt x="4858" y="15845"/>
                        <a:pt x="1620" y="17786"/>
                      </a:cubicBezTo>
                      <a:cubicBezTo>
                        <a:pt x="1227" y="18000"/>
                        <a:pt x="822" y="18214"/>
                        <a:pt x="512" y="18524"/>
                      </a:cubicBezTo>
                      <a:cubicBezTo>
                        <a:pt x="203" y="18833"/>
                        <a:pt x="0" y="19298"/>
                        <a:pt x="96" y="19726"/>
                      </a:cubicBezTo>
                      <a:cubicBezTo>
                        <a:pt x="143" y="19905"/>
                        <a:pt x="250" y="20072"/>
                        <a:pt x="393" y="20179"/>
                      </a:cubicBezTo>
                      <a:cubicBezTo>
                        <a:pt x="546" y="20288"/>
                        <a:pt x="709" y="20347"/>
                        <a:pt x="872" y="20347"/>
                      </a:cubicBezTo>
                      <a:cubicBezTo>
                        <a:pt x="887" y="20347"/>
                        <a:pt x="902" y="20346"/>
                        <a:pt x="917" y="20345"/>
                      </a:cubicBezTo>
                      <a:lnTo>
                        <a:pt x="953" y="20345"/>
                      </a:lnTo>
                      <a:cubicBezTo>
                        <a:pt x="989" y="20322"/>
                        <a:pt x="1048" y="20310"/>
                        <a:pt x="1108" y="20286"/>
                      </a:cubicBezTo>
                      <a:cubicBezTo>
                        <a:pt x="4346" y="18619"/>
                        <a:pt x="8275" y="17214"/>
                        <a:pt x="10252" y="14178"/>
                      </a:cubicBezTo>
                      <a:cubicBezTo>
                        <a:pt x="12240" y="11142"/>
                        <a:pt x="13193" y="7451"/>
                        <a:pt x="12954" y="3832"/>
                      </a:cubicBezTo>
                      <a:cubicBezTo>
                        <a:pt x="12895" y="2998"/>
                        <a:pt x="12764" y="2153"/>
                        <a:pt x="12383" y="1426"/>
                      </a:cubicBezTo>
                      <a:cubicBezTo>
                        <a:pt x="11978" y="700"/>
                        <a:pt x="11276" y="81"/>
                        <a:pt x="10478" y="10"/>
                      </a:cubicBezTo>
                      <a:cubicBezTo>
                        <a:pt x="10424" y="3"/>
                        <a:pt x="10370" y="1"/>
                        <a:pt x="103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50"/>
                <p:cNvSpPr/>
                <p:nvPr/>
              </p:nvSpPr>
              <p:spPr>
                <a:xfrm>
                  <a:off x="4853575" y="3482150"/>
                  <a:ext cx="320000" cy="5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0" h="20348" extrusionOk="0">
                      <a:moveTo>
                        <a:pt x="9877" y="1"/>
                      </a:moveTo>
                      <a:cubicBezTo>
                        <a:pt x="9517" y="1"/>
                        <a:pt x="9157" y="127"/>
                        <a:pt x="8859" y="332"/>
                      </a:cubicBezTo>
                      <a:cubicBezTo>
                        <a:pt x="9275" y="415"/>
                        <a:pt x="9680" y="665"/>
                        <a:pt x="9930" y="987"/>
                      </a:cubicBezTo>
                      <a:cubicBezTo>
                        <a:pt x="10406" y="1606"/>
                        <a:pt x="10525" y="2404"/>
                        <a:pt x="10573" y="3166"/>
                      </a:cubicBezTo>
                      <a:cubicBezTo>
                        <a:pt x="11002" y="9524"/>
                        <a:pt x="7561" y="15977"/>
                        <a:pt x="2060" y="19180"/>
                      </a:cubicBezTo>
                      <a:cubicBezTo>
                        <a:pt x="1405" y="19573"/>
                        <a:pt x="715" y="19894"/>
                        <a:pt x="0" y="20180"/>
                      </a:cubicBezTo>
                      <a:cubicBezTo>
                        <a:pt x="153" y="20289"/>
                        <a:pt x="316" y="20348"/>
                        <a:pt x="479" y="20348"/>
                      </a:cubicBezTo>
                      <a:cubicBezTo>
                        <a:pt x="494" y="20348"/>
                        <a:pt x="509" y="20347"/>
                        <a:pt x="524" y="20346"/>
                      </a:cubicBezTo>
                      <a:lnTo>
                        <a:pt x="560" y="20346"/>
                      </a:lnTo>
                      <a:cubicBezTo>
                        <a:pt x="596" y="20323"/>
                        <a:pt x="655" y="20311"/>
                        <a:pt x="715" y="20287"/>
                      </a:cubicBezTo>
                      <a:cubicBezTo>
                        <a:pt x="3953" y="18620"/>
                        <a:pt x="7882" y="17215"/>
                        <a:pt x="9859" y="14179"/>
                      </a:cubicBezTo>
                      <a:cubicBezTo>
                        <a:pt x="11847" y="11143"/>
                        <a:pt x="12800" y="7452"/>
                        <a:pt x="12561" y="3833"/>
                      </a:cubicBezTo>
                      <a:cubicBezTo>
                        <a:pt x="12502" y="2999"/>
                        <a:pt x="12371" y="2154"/>
                        <a:pt x="11990" y="1427"/>
                      </a:cubicBezTo>
                      <a:cubicBezTo>
                        <a:pt x="11585" y="701"/>
                        <a:pt x="10883" y="82"/>
                        <a:pt x="10049" y="11"/>
                      </a:cubicBezTo>
                      <a:cubicBezTo>
                        <a:pt x="9992" y="4"/>
                        <a:pt x="9935" y="1"/>
                        <a:pt x="9877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50"/>
                <p:cNvSpPr/>
                <p:nvPr/>
              </p:nvSpPr>
              <p:spPr>
                <a:xfrm>
                  <a:off x="5006875" y="3549350"/>
                  <a:ext cx="6282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4611" extrusionOk="0">
                      <a:moveTo>
                        <a:pt x="1165" y="1"/>
                      </a:moveTo>
                      <a:cubicBezTo>
                        <a:pt x="1154" y="1"/>
                        <a:pt x="1142" y="1"/>
                        <a:pt x="1131" y="2"/>
                      </a:cubicBezTo>
                      <a:cubicBezTo>
                        <a:pt x="476" y="37"/>
                        <a:pt x="0" y="1097"/>
                        <a:pt x="60" y="2371"/>
                      </a:cubicBezTo>
                      <a:cubicBezTo>
                        <a:pt x="130" y="3623"/>
                        <a:pt x="694" y="4610"/>
                        <a:pt x="1335" y="4610"/>
                      </a:cubicBezTo>
                      <a:cubicBezTo>
                        <a:pt x="1347" y="4610"/>
                        <a:pt x="1358" y="4610"/>
                        <a:pt x="1369" y="4609"/>
                      </a:cubicBezTo>
                      <a:cubicBezTo>
                        <a:pt x="2036" y="4574"/>
                        <a:pt x="2512" y="3514"/>
                        <a:pt x="2441" y="2240"/>
                      </a:cubicBezTo>
                      <a:cubicBezTo>
                        <a:pt x="2371" y="999"/>
                        <a:pt x="1806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50"/>
                <p:cNvSpPr/>
                <p:nvPr/>
              </p:nvSpPr>
              <p:spPr>
                <a:xfrm>
                  <a:off x="6771675" y="3988425"/>
                  <a:ext cx="10092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7" h="4720" extrusionOk="0">
                      <a:moveTo>
                        <a:pt x="476" y="0"/>
                      </a:moveTo>
                      <a:cubicBezTo>
                        <a:pt x="417" y="691"/>
                        <a:pt x="274" y="1417"/>
                        <a:pt x="131" y="2084"/>
                      </a:cubicBezTo>
                      <a:cubicBezTo>
                        <a:pt x="0" y="2751"/>
                        <a:pt x="24" y="3513"/>
                        <a:pt x="465" y="4048"/>
                      </a:cubicBezTo>
                      <a:cubicBezTo>
                        <a:pt x="839" y="4511"/>
                        <a:pt x="1438" y="4719"/>
                        <a:pt x="2035" y="4719"/>
                      </a:cubicBezTo>
                      <a:cubicBezTo>
                        <a:pt x="2083" y="4719"/>
                        <a:pt x="2131" y="4718"/>
                        <a:pt x="2179" y="4715"/>
                      </a:cubicBezTo>
                      <a:cubicBezTo>
                        <a:pt x="2810" y="4691"/>
                        <a:pt x="3441" y="4489"/>
                        <a:pt x="4036" y="4275"/>
                      </a:cubicBezTo>
                      <a:cubicBezTo>
                        <a:pt x="3905" y="3644"/>
                        <a:pt x="3382" y="3108"/>
                        <a:pt x="2751" y="2989"/>
                      </a:cubicBezTo>
                      <a:cubicBezTo>
                        <a:pt x="2588" y="3363"/>
                        <a:pt x="2170" y="3559"/>
                        <a:pt x="1758" y="3559"/>
                      </a:cubicBezTo>
                      <a:cubicBezTo>
                        <a:pt x="1659" y="3559"/>
                        <a:pt x="1560" y="3548"/>
                        <a:pt x="1465" y="3524"/>
                      </a:cubicBezTo>
                      <a:cubicBezTo>
                        <a:pt x="1227" y="3465"/>
                        <a:pt x="1012" y="3346"/>
                        <a:pt x="869" y="3167"/>
                      </a:cubicBezTo>
                      <a:cubicBezTo>
                        <a:pt x="703" y="2953"/>
                        <a:pt x="655" y="2667"/>
                        <a:pt x="643" y="2381"/>
                      </a:cubicBezTo>
                      <a:cubicBezTo>
                        <a:pt x="596" y="1608"/>
                        <a:pt x="643" y="846"/>
                        <a:pt x="929" y="119"/>
                      </a:cubicBezTo>
                      <a:cubicBezTo>
                        <a:pt x="774" y="72"/>
                        <a:pt x="631" y="48"/>
                        <a:pt x="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50"/>
                <p:cNvSpPr/>
                <p:nvPr/>
              </p:nvSpPr>
              <p:spPr>
                <a:xfrm>
                  <a:off x="6710050" y="3701950"/>
                  <a:ext cx="522700" cy="3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8" h="12468" extrusionOk="0">
                      <a:moveTo>
                        <a:pt x="12836" y="0"/>
                      </a:moveTo>
                      <a:cubicBezTo>
                        <a:pt x="11633" y="0"/>
                        <a:pt x="10458" y="156"/>
                        <a:pt x="9347" y="577"/>
                      </a:cubicBezTo>
                      <a:cubicBezTo>
                        <a:pt x="5954" y="1875"/>
                        <a:pt x="3001" y="4304"/>
                        <a:pt x="1072" y="7363"/>
                      </a:cubicBezTo>
                      <a:cubicBezTo>
                        <a:pt x="620" y="8066"/>
                        <a:pt x="215" y="8828"/>
                        <a:pt x="120" y="9649"/>
                      </a:cubicBezTo>
                      <a:cubicBezTo>
                        <a:pt x="1" y="10459"/>
                        <a:pt x="215" y="11376"/>
                        <a:pt x="858" y="11924"/>
                      </a:cubicBezTo>
                      <a:cubicBezTo>
                        <a:pt x="1167" y="12185"/>
                        <a:pt x="1608" y="12352"/>
                        <a:pt x="2025" y="12352"/>
                      </a:cubicBezTo>
                      <a:cubicBezTo>
                        <a:pt x="2418" y="12352"/>
                        <a:pt x="2822" y="12221"/>
                        <a:pt x="3108" y="11924"/>
                      </a:cubicBezTo>
                      <a:cubicBezTo>
                        <a:pt x="3493" y="12304"/>
                        <a:pt x="3992" y="12467"/>
                        <a:pt x="4515" y="12467"/>
                      </a:cubicBezTo>
                      <a:cubicBezTo>
                        <a:pt x="5367" y="12467"/>
                        <a:pt x="6285" y="12034"/>
                        <a:pt x="6882" y="11400"/>
                      </a:cubicBezTo>
                      <a:cubicBezTo>
                        <a:pt x="7859" y="10376"/>
                        <a:pt x="8299" y="8959"/>
                        <a:pt x="8990" y="7721"/>
                      </a:cubicBezTo>
                      <a:cubicBezTo>
                        <a:pt x="10699" y="4677"/>
                        <a:pt x="14145" y="2706"/>
                        <a:pt x="17633" y="2706"/>
                      </a:cubicBezTo>
                      <a:cubicBezTo>
                        <a:pt x="17911" y="2706"/>
                        <a:pt x="18190" y="2718"/>
                        <a:pt x="18467" y="2744"/>
                      </a:cubicBezTo>
                      <a:cubicBezTo>
                        <a:pt x="18762" y="2768"/>
                        <a:pt x="19073" y="2815"/>
                        <a:pt x="19378" y="2815"/>
                      </a:cubicBezTo>
                      <a:cubicBezTo>
                        <a:pt x="19517" y="2815"/>
                        <a:pt x="19655" y="2806"/>
                        <a:pt x="19789" y="2780"/>
                      </a:cubicBezTo>
                      <a:cubicBezTo>
                        <a:pt x="20217" y="2708"/>
                        <a:pt x="20670" y="2470"/>
                        <a:pt x="20837" y="2053"/>
                      </a:cubicBezTo>
                      <a:cubicBezTo>
                        <a:pt x="20896" y="1887"/>
                        <a:pt x="20908" y="1696"/>
                        <a:pt x="20848" y="1518"/>
                      </a:cubicBezTo>
                      <a:cubicBezTo>
                        <a:pt x="20801" y="1339"/>
                        <a:pt x="20682" y="1172"/>
                        <a:pt x="20539" y="1089"/>
                      </a:cubicBezTo>
                      <a:cubicBezTo>
                        <a:pt x="20515" y="1089"/>
                        <a:pt x="20515" y="1077"/>
                        <a:pt x="20503" y="1077"/>
                      </a:cubicBezTo>
                      <a:cubicBezTo>
                        <a:pt x="20444" y="1041"/>
                        <a:pt x="20384" y="1029"/>
                        <a:pt x="20325" y="1017"/>
                      </a:cubicBezTo>
                      <a:cubicBezTo>
                        <a:pt x="17906" y="657"/>
                        <a:pt x="15310" y="0"/>
                        <a:pt x="128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50"/>
                <p:cNvSpPr/>
                <p:nvPr/>
              </p:nvSpPr>
              <p:spPr>
                <a:xfrm>
                  <a:off x="6710050" y="3701950"/>
                  <a:ext cx="521225" cy="3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12365" extrusionOk="0">
                      <a:moveTo>
                        <a:pt x="12836" y="0"/>
                      </a:moveTo>
                      <a:cubicBezTo>
                        <a:pt x="11633" y="0"/>
                        <a:pt x="10458" y="156"/>
                        <a:pt x="9347" y="577"/>
                      </a:cubicBezTo>
                      <a:cubicBezTo>
                        <a:pt x="5954" y="1875"/>
                        <a:pt x="3001" y="4304"/>
                        <a:pt x="1072" y="7363"/>
                      </a:cubicBezTo>
                      <a:cubicBezTo>
                        <a:pt x="620" y="8066"/>
                        <a:pt x="215" y="8828"/>
                        <a:pt x="120" y="9649"/>
                      </a:cubicBezTo>
                      <a:cubicBezTo>
                        <a:pt x="1" y="10459"/>
                        <a:pt x="215" y="11376"/>
                        <a:pt x="858" y="11935"/>
                      </a:cubicBezTo>
                      <a:cubicBezTo>
                        <a:pt x="1167" y="12197"/>
                        <a:pt x="1608" y="12364"/>
                        <a:pt x="2025" y="12364"/>
                      </a:cubicBezTo>
                      <a:cubicBezTo>
                        <a:pt x="1739" y="12055"/>
                        <a:pt x="1560" y="11626"/>
                        <a:pt x="1548" y="11209"/>
                      </a:cubicBezTo>
                      <a:cubicBezTo>
                        <a:pt x="1513" y="10435"/>
                        <a:pt x="1882" y="9721"/>
                        <a:pt x="2299" y="9066"/>
                      </a:cubicBezTo>
                      <a:cubicBezTo>
                        <a:pt x="5407" y="4126"/>
                        <a:pt x="11182" y="1034"/>
                        <a:pt x="16998" y="1034"/>
                      </a:cubicBezTo>
                      <a:cubicBezTo>
                        <a:pt x="17532" y="1034"/>
                        <a:pt x="18066" y="1060"/>
                        <a:pt x="18598" y="1113"/>
                      </a:cubicBezTo>
                      <a:cubicBezTo>
                        <a:pt x="19360" y="1196"/>
                        <a:pt x="20098" y="1327"/>
                        <a:pt x="20848" y="1518"/>
                      </a:cubicBezTo>
                      <a:cubicBezTo>
                        <a:pt x="20801" y="1339"/>
                        <a:pt x="20682" y="1172"/>
                        <a:pt x="20539" y="1089"/>
                      </a:cubicBezTo>
                      <a:cubicBezTo>
                        <a:pt x="20515" y="1089"/>
                        <a:pt x="20515" y="1077"/>
                        <a:pt x="20503" y="1077"/>
                      </a:cubicBezTo>
                      <a:cubicBezTo>
                        <a:pt x="20444" y="1041"/>
                        <a:pt x="20384" y="1029"/>
                        <a:pt x="20325" y="1017"/>
                      </a:cubicBezTo>
                      <a:cubicBezTo>
                        <a:pt x="17906" y="657"/>
                        <a:pt x="15310" y="0"/>
                        <a:pt x="12836" y="0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50"/>
                <p:cNvSpPr/>
                <p:nvPr/>
              </p:nvSpPr>
              <p:spPr>
                <a:xfrm>
                  <a:off x="6813350" y="3887200"/>
                  <a:ext cx="90200" cy="1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4073" extrusionOk="0">
                      <a:moveTo>
                        <a:pt x="2662" y="1"/>
                      </a:moveTo>
                      <a:cubicBezTo>
                        <a:pt x="2101" y="1"/>
                        <a:pt x="1350" y="529"/>
                        <a:pt x="810" y="1382"/>
                      </a:cubicBezTo>
                      <a:cubicBezTo>
                        <a:pt x="107" y="2454"/>
                        <a:pt x="0" y="3621"/>
                        <a:pt x="548" y="3966"/>
                      </a:cubicBezTo>
                      <a:cubicBezTo>
                        <a:pt x="658" y="4038"/>
                        <a:pt x="788" y="4072"/>
                        <a:pt x="931" y="4072"/>
                      </a:cubicBezTo>
                      <a:cubicBezTo>
                        <a:pt x="1494" y="4072"/>
                        <a:pt x="2256" y="3535"/>
                        <a:pt x="2798" y="2680"/>
                      </a:cubicBezTo>
                      <a:cubicBezTo>
                        <a:pt x="3489" y="1620"/>
                        <a:pt x="3608" y="465"/>
                        <a:pt x="3048" y="108"/>
                      </a:cubicBezTo>
                      <a:cubicBezTo>
                        <a:pt x="2936" y="35"/>
                        <a:pt x="2805" y="1"/>
                        <a:pt x="2662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50"/>
                <p:cNvSpPr/>
                <p:nvPr/>
              </p:nvSpPr>
              <p:spPr>
                <a:xfrm>
                  <a:off x="4849100" y="2476525"/>
                  <a:ext cx="990325" cy="8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3" h="35920" extrusionOk="0">
                      <a:moveTo>
                        <a:pt x="26822" y="0"/>
                      </a:moveTo>
                      <a:cubicBezTo>
                        <a:pt x="23849" y="0"/>
                        <a:pt x="20820" y="1084"/>
                        <a:pt x="18991" y="3219"/>
                      </a:cubicBezTo>
                      <a:cubicBezTo>
                        <a:pt x="17470" y="2431"/>
                        <a:pt x="15791" y="2063"/>
                        <a:pt x="14094" y="2063"/>
                      </a:cubicBezTo>
                      <a:cubicBezTo>
                        <a:pt x="13200" y="2063"/>
                        <a:pt x="12302" y="2165"/>
                        <a:pt x="11419" y="2362"/>
                      </a:cubicBezTo>
                      <a:cubicBezTo>
                        <a:pt x="8907" y="2910"/>
                        <a:pt x="6513" y="4231"/>
                        <a:pt x="4739" y="6124"/>
                      </a:cubicBezTo>
                      <a:cubicBezTo>
                        <a:pt x="1179" y="9934"/>
                        <a:pt x="1" y="15590"/>
                        <a:pt x="929" y="20709"/>
                      </a:cubicBezTo>
                      <a:cubicBezTo>
                        <a:pt x="1763" y="25246"/>
                        <a:pt x="4156" y="29532"/>
                        <a:pt x="7787" y="32389"/>
                      </a:cubicBezTo>
                      <a:cubicBezTo>
                        <a:pt x="10896" y="34853"/>
                        <a:pt x="14590" y="35920"/>
                        <a:pt x="18343" y="35920"/>
                      </a:cubicBezTo>
                      <a:cubicBezTo>
                        <a:pt x="19161" y="35920"/>
                        <a:pt x="19982" y="35869"/>
                        <a:pt x="20801" y="35771"/>
                      </a:cubicBezTo>
                      <a:cubicBezTo>
                        <a:pt x="23694" y="35426"/>
                        <a:pt x="26575" y="34473"/>
                        <a:pt x="29159" y="33080"/>
                      </a:cubicBezTo>
                      <a:cubicBezTo>
                        <a:pt x="33088" y="30961"/>
                        <a:pt x="35648" y="27246"/>
                        <a:pt x="37291" y="23174"/>
                      </a:cubicBezTo>
                      <a:cubicBezTo>
                        <a:pt x="38875" y="19221"/>
                        <a:pt x="39613" y="14828"/>
                        <a:pt x="38696" y="10661"/>
                      </a:cubicBezTo>
                      <a:cubicBezTo>
                        <a:pt x="37791" y="6493"/>
                        <a:pt x="35100" y="2612"/>
                        <a:pt x="31195" y="886"/>
                      </a:cubicBezTo>
                      <a:cubicBezTo>
                        <a:pt x="30207" y="433"/>
                        <a:pt x="29088" y="159"/>
                        <a:pt x="27945" y="52"/>
                      </a:cubicBezTo>
                      <a:cubicBezTo>
                        <a:pt x="27573" y="17"/>
                        <a:pt x="27198" y="0"/>
                        <a:pt x="26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50"/>
                <p:cNvSpPr/>
                <p:nvPr/>
              </p:nvSpPr>
              <p:spPr>
                <a:xfrm>
                  <a:off x="5134850" y="2476525"/>
                  <a:ext cx="41287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5" h="7163" extrusionOk="0">
                      <a:moveTo>
                        <a:pt x="15399" y="0"/>
                      </a:moveTo>
                      <a:cubicBezTo>
                        <a:pt x="12425" y="0"/>
                        <a:pt x="9394" y="1092"/>
                        <a:pt x="7585" y="3207"/>
                      </a:cubicBezTo>
                      <a:cubicBezTo>
                        <a:pt x="6057" y="2416"/>
                        <a:pt x="4364" y="2047"/>
                        <a:pt x="2655" y="2047"/>
                      </a:cubicBezTo>
                      <a:cubicBezTo>
                        <a:pt x="1768" y="2047"/>
                        <a:pt x="876" y="2147"/>
                        <a:pt x="1" y="2338"/>
                      </a:cubicBezTo>
                      <a:cubicBezTo>
                        <a:pt x="2311" y="2779"/>
                        <a:pt x="4477" y="3969"/>
                        <a:pt x="6073" y="5708"/>
                      </a:cubicBezTo>
                      <a:cubicBezTo>
                        <a:pt x="6656" y="6355"/>
                        <a:pt x="7363" y="7162"/>
                        <a:pt x="8192" y="7162"/>
                      </a:cubicBezTo>
                      <a:cubicBezTo>
                        <a:pt x="8293" y="7162"/>
                        <a:pt x="8397" y="7150"/>
                        <a:pt x="8502" y="7124"/>
                      </a:cubicBezTo>
                      <a:cubicBezTo>
                        <a:pt x="9323" y="6934"/>
                        <a:pt x="9692" y="6005"/>
                        <a:pt x="10050" y="5243"/>
                      </a:cubicBezTo>
                      <a:cubicBezTo>
                        <a:pt x="11252" y="2660"/>
                        <a:pt x="13729" y="707"/>
                        <a:pt x="16515" y="52"/>
                      </a:cubicBezTo>
                      <a:cubicBezTo>
                        <a:pt x="16146" y="18"/>
                        <a:pt x="15773" y="0"/>
                        <a:pt x="15399" y="0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50"/>
                <p:cNvSpPr/>
                <p:nvPr/>
              </p:nvSpPr>
              <p:spPr>
                <a:xfrm>
                  <a:off x="4947025" y="2654025"/>
                  <a:ext cx="359850" cy="6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" h="24513" extrusionOk="0">
                      <a:moveTo>
                        <a:pt x="8571" y="1"/>
                      </a:moveTo>
                      <a:cubicBezTo>
                        <a:pt x="7235" y="1"/>
                        <a:pt x="5950" y="676"/>
                        <a:pt x="4918" y="1537"/>
                      </a:cubicBezTo>
                      <a:cubicBezTo>
                        <a:pt x="1132" y="4668"/>
                        <a:pt x="1" y="10347"/>
                        <a:pt x="1608" y="14991"/>
                      </a:cubicBezTo>
                      <a:cubicBezTo>
                        <a:pt x="2894" y="18705"/>
                        <a:pt x="6895" y="24218"/>
                        <a:pt x="11264" y="24504"/>
                      </a:cubicBezTo>
                      <a:cubicBezTo>
                        <a:pt x="11357" y="24510"/>
                        <a:pt x="11448" y="24513"/>
                        <a:pt x="11536" y="24513"/>
                      </a:cubicBezTo>
                      <a:cubicBezTo>
                        <a:pt x="13671" y="24513"/>
                        <a:pt x="14393" y="22742"/>
                        <a:pt x="14050" y="20729"/>
                      </a:cubicBezTo>
                      <a:cubicBezTo>
                        <a:pt x="13562" y="17836"/>
                        <a:pt x="12788" y="15288"/>
                        <a:pt x="12991" y="12300"/>
                      </a:cubicBezTo>
                      <a:cubicBezTo>
                        <a:pt x="13157" y="9907"/>
                        <a:pt x="13729" y="7490"/>
                        <a:pt x="13384" y="5108"/>
                      </a:cubicBezTo>
                      <a:cubicBezTo>
                        <a:pt x="13026" y="2715"/>
                        <a:pt x="11407" y="274"/>
                        <a:pt x="9002" y="24"/>
                      </a:cubicBezTo>
                      <a:cubicBezTo>
                        <a:pt x="8858" y="8"/>
                        <a:pt x="8714" y="1"/>
                        <a:pt x="8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50"/>
                <p:cNvSpPr/>
                <p:nvPr/>
              </p:nvSpPr>
              <p:spPr>
                <a:xfrm>
                  <a:off x="5039600" y="2777725"/>
                  <a:ext cx="187325" cy="3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" h="14896" extrusionOk="0">
                      <a:moveTo>
                        <a:pt x="4248" y="1"/>
                      </a:moveTo>
                      <a:cubicBezTo>
                        <a:pt x="3575" y="1"/>
                        <a:pt x="2939" y="388"/>
                        <a:pt x="2418" y="899"/>
                      </a:cubicBezTo>
                      <a:cubicBezTo>
                        <a:pt x="525" y="2744"/>
                        <a:pt x="1" y="6173"/>
                        <a:pt x="882" y="9007"/>
                      </a:cubicBezTo>
                      <a:cubicBezTo>
                        <a:pt x="1584" y="11269"/>
                        <a:pt x="3692" y="14662"/>
                        <a:pt x="5918" y="14888"/>
                      </a:cubicBezTo>
                      <a:cubicBezTo>
                        <a:pt x="5972" y="14893"/>
                        <a:pt x="6025" y="14896"/>
                        <a:pt x="6075" y="14896"/>
                      </a:cubicBezTo>
                      <a:cubicBezTo>
                        <a:pt x="7154" y="14896"/>
                        <a:pt x="7493" y="13831"/>
                        <a:pt x="7299" y="12614"/>
                      </a:cubicBezTo>
                      <a:cubicBezTo>
                        <a:pt x="7014" y="10864"/>
                        <a:pt x="6585" y="9304"/>
                        <a:pt x="6656" y="7507"/>
                      </a:cubicBezTo>
                      <a:cubicBezTo>
                        <a:pt x="6716" y="6042"/>
                        <a:pt x="6990" y="4589"/>
                        <a:pt x="6775" y="3137"/>
                      </a:cubicBezTo>
                      <a:cubicBezTo>
                        <a:pt x="6573" y="1696"/>
                        <a:pt x="5704" y="196"/>
                        <a:pt x="4489" y="17"/>
                      </a:cubicBezTo>
                      <a:cubicBezTo>
                        <a:pt x="4408" y="6"/>
                        <a:pt x="4328" y="1"/>
                        <a:pt x="42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50"/>
                <p:cNvSpPr/>
                <p:nvPr/>
              </p:nvSpPr>
              <p:spPr>
                <a:xfrm>
                  <a:off x="5146750" y="2719800"/>
                  <a:ext cx="837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013" extrusionOk="0">
                      <a:moveTo>
                        <a:pt x="215" y="1"/>
                      </a:moveTo>
                      <a:cubicBezTo>
                        <a:pt x="144" y="1"/>
                        <a:pt x="61" y="37"/>
                        <a:pt x="61" y="120"/>
                      </a:cubicBezTo>
                      <a:cubicBezTo>
                        <a:pt x="49" y="370"/>
                        <a:pt x="25" y="608"/>
                        <a:pt x="1" y="858"/>
                      </a:cubicBezTo>
                      <a:cubicBezTo>
                        <a:pt x="1" y="930"/>
                        <a:pt x="49" y="1013"/>
                        <a:pt x="120" y="1013"/>
                      </a:cubicBezTo>
                      <a:cubicBezTo>
                        <a:pt x="203" y="1013"/>
                        <a:pt x="275" y="965"/>
                        <a:pt x="275" y="894"/>
                      </a:cubicBezTo>
                      <a:cubicBezTo>
                        <a:pt x="287" y="632"/>
                        <a:pt x="322" y="394"/>
                        <a:pt x="334" y="144"/>
                      </a:cubicBezTo>
                      <a:cubicBezTo>
                        <a:pt x="334" y="72"/>
                        <a:pt x="287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50"/>
                <p:cNvSpPr/>
                <p:nvPr/>
              </p:nvSpPr>
              <p:spPr>
                <a:xfrm>
                  <a:off x="5174150" y="2729425"/>
                  <a:ext cx="107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697" extrusionOk="0">
                      <a:moveTo>
                        <a:pt x="287" y="0"/>
                      </a:moveTo>
                      <a:cubicBezTo>
                        <a:pt x="237" y="0"/>
                        <a:pt x="182" y="29"/>
                        <a:pt x="155" y="92"/>
                      </a:cubicBezTo>
                      <a:lnTo>
                        <a:pt x="12" y="509"/>
                      </a:lnTo>
                      <a:cubicBezTo>
                        <a:pt x="0" y="533"/>
                        <a:pt x="0" y="580"/>
                        <a:pt x="12" y="604"/>
                      </a:cubicBezTo>
                      <a:cubicBezTo>
                        <a:pt x="24" y="640"/>
                        <a:pt x="60" y="664"/>
                        <a:pt x="84" y="687"/>
                      </a:cubicBezTo>
                      <a:cubicBezTo>
                        <a:pt x="98" y="693"/>
                        <a:pt x="115" y="696"/>
                        <a:pt x="132" y="696"/>
                      </a:cubicBezTo>
                      <a:cubicBezTo>
                        <a:pt x="185" y="696"/>
                        <a:pt x="244" y="667"/>
                        <a:pt x="262" y="604"/>
                      </a:cubicBezTo>
                      <a:cubicBezTo>
                        <a:pt x="310" y="473"/>
                        <a:pt x="369" y="342"/>
                        <a:pt x="417" y="187"/>
                      </a:cubicBezTo>
                      <a:cubicBezTo>
                        <a:pt x="429" y="164"/>
                        <a:pt x="429" y="128"/>
                        <a:pt x="417" y="92"/>
                      </a:cubicBezTo>
                      <a:cubicBezTo>
                        <a:pt x="393" y="56"/>
                        <a:pt x="369" y="33"/>
                        <a:pt x="334" y="9"/>
                      </a:cubicBezTo>
                      <a:cubicBezTo>
                        <a:pt x="319" y="3"/>
                        <a:pt x="303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50"/>
                <p:cNvSpPr/>
                <p:nvPr/>
              </p:nvSpPr>
              <p:spPr>
                <a:xfrm>
                  <a:off x="5227725" y="2795050"/>
                  <a:ext cx="3127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959" extrusionOk="0">
                      <a:moveTo>
                        <a:pt x="970" y="0"/>
                      </a:moveTo>
                      <a:cubicBezTo>
                        <a:pt x="908" y="0"/>
                        <a:pt x="857" y="21"/>
                        <a:pt x="798" y="51"/>
                      </a:cubicBezTo>
                      <a:cubicBezTo>
                        <a:pt x="572" y="182"/>
                        <a:pt x="334" y="337"/>
                        <a:pt x="120" y="467"/>
                      </a:cubicBezTo>
                      <a:cubicBezTo>
                        <a:pt x="60" y="491"/>
                        <a:pt x="24" y="587"/>
                        <a:pt x="12" y="646"/>
                      </a:cubicBezTo>
                      <a:cubicBezTo>
                        <a:pt x="0" y="706"/>
                        <a:pt x="24" y="789"/>
                        <a:pt x="60" y="848"/>
                      </a:cubicBezTo>
                      <a:cubicBezTo>
                        <a:pt x="96" y="908"/>
                        <a:pt x="155" y="956"/>
                        <a:pt x="239" y="956"/>
                      </a:cubicBezTo>
                      <a:cubicBezTo>
                        <a:pt x="251" y="958"/>
                        <a:pt x="264" y="959"/>
                        <a:pt x="276" y="959"/>
                      </a:cubicBezTo>
                      <a:cubicBezTo>
                        <a:pt x="332" y="959"/>
                        <a:pt x="382" y="937"/>
                        <a:pt x="441" y="908"/>
                      </a:cubicBezTo>
                      <a:cubicBezTo>
                        <a:pt x="667" y="777"/>
                        <a:pt x="905" y="634"/>
                        <a:pt x="1132" y="503"/>
                      </a:cubicBezTo>
                      <a:cubicBezTo>
                        <a:pt x="1191" y="467"/>
                        <a:pt x="1215" y="384"/>
                        <a:pt x="1227" y="313"/>
                      </a:cubicBezTo>
                      <a:cubicBezTo>
                        <a:pt x="1251" y="241"/>
                        <a:pt x="1227" y="158"/>
                        <a:pt x="1191" y="110"/>
                      </a:cubicBezTo>
                      <a:cubicBezTo>
                        <a:pt x="1143" y="51"/>
                        <a:pt x="1084" y="3"/>
                        <a:pt x="1013" y="3"/>
                      </a:cubicBezTo>
                      <a:cubicBezTo>
                        <a:pt x="998" y="1"/>
                        <a:pt x="984" y="0"/>
                        <a:pt x="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50"/>
                <p:cNvSpPr/>
                <p:nvPr/>
              </p:nvSpPr>
              <p:spPr>
                <a:xfrm>
                  <a:off x="5240525" y="2930725"/>
                  <a:ext cx="1937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58" extrusionOk="0">
                      <a:moveTo>
                        <a:pt x="515" y="1"/>
                      </a:moveTo>
                      <a:cubicBezTo>
                        <a:pt x="502" y="1"/>
                        <a:pt x="489" y="2"/>
                        <a:pt x="477" y="5"/>
                      </a:cubicBezTo>
                      <a:lnTo>
                        <a:pt x="239" y="41"/>
                      </a:lnTo>
                      <a:cubicBezTo>
                        <a:pt x="215" y="41"/>
                        <a:pt x="167" y="53"/>
                        <a:pt x="143" y="77"/>
                      </a:cubicBezTo>
                      <a:cubicBezTo>
                        <a:pt x="108" y="89"/>
                        <a:pt x="72" y="101"/>
                        <a:pt x="60" y="136"/>
                      </a:cubicBezTo>
                      <a:cubicBezTo>
                        <a:pt x="36" y="160"/>
                        <a:pt x="24" y="196"/>
                        <a:pt x="24" y="220"/>
                      </a:cubicBezTo>
                      <a:cubicBezTo>
                        <a:pt x="0" y="255"/>
                        <a:pt x="0" y="291"/>
                        <a:pt x="0" y="327"/>
                      </a:cubicBezTo>
                      <a:cubicBezTo>
                        <a:pt x="0" y="351"/>
                        <a:pt x="24" y="374"/>
                        <a:pt x="24" y="398"/>
                      </a:cubicBezTo>
                      <a:cubicBezTo>
                        <a:pt x="36" y="446"/>
                        <a:pt x="60" y="470"/>
                        <a:pt x="108" y="505"/>
                      </a:cubicBezTo>
                      <a:cubicBezTo>
                        <a:pt x="120" y="517"/>
                        <a:pt x="155" y="529"/>
                        <a:pt x="167" y="529"/>
                      </a:cubicBezTo>
                      <a:cubicBezTo>
                        <a:pt x="202" y="547"/>
                        <a:pt x="230" y="558"/>
                        <a:pt x="262" y="558"/>
                      </a:cubicBezTo>
                      <a:cubicBezTo>
                        <a:pt x="273" y="558"/>
                        <a:pt x="285" y="556"/>
                        <a:pt x="298" y="553"/>
                      </a:cubicBezTo>
                      <a:lnTo>
                        <a:pt x="536" y="517"/>
                      </a:lnTo>
                      <a:cubicBezTo>
                        <a:pt x="572" y="517"/>
                        <a:pt x="620" y="505"/>
                        <a:pt x="643" y="494"/>
                      </a:cubicBezTo>
                      <a:cubicBezTo>
                        <a:pt x="679" y="470"/>
                        <a:pt x="703" y="458"/>
                        <a:pt x="715" y="434"/>
                      </a:cubicBezTo>
                      <a:cubicBezTo>
                        <a:pt x="751" y="398"/>
                        <a:pt x="762" y="374"/>
                        <a:pt x="762" y="339"/>
                      </a:cubicBezTo>
                      <a:cubicBezTo>
                        <a:pt x="774" y="315"/>
                        <a:pt x="774" y="267"/>
                        <a:pt x="774" y="232"/>
                      </a:cubicBezTo>
                      <a:lnTo>
                        <a:pt x="762" y="160"/>
                      </a:lnTo>
                      <a:cubicBezTo>
                        <a:pt x="751" y="113"/>
                        <a:pt x="715" y="89"/>
                        <a:pt x="679" y="53"/>
                      </a:cubicBezTo>
                      <a:cubicBezTo>
                        <a:pt x="655" y="41"/>
                        <a:pt x="631" y="29"/>
                        <a:pt x="620" y="29"/>
                      </a:cubicBezTo>
                      <a:cubicBezTo>
                        <a:pt x="585" y="12"/>
                        <a:pt x="550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50"/>
                <p:cNvSpPr/>
                <p:nvPr/>
              </p:nvSpPr>
              <p:spPr>
                <a:xfrm>
                  <a:off x="5235750" y="3033550"/>
                  <a:ext cx="179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274" extrusionOk="0">
                      <a:moveTo>
                        <a:pt x="120" y="0"/>
                      </a:moveTo>
                      <a:cubicBezTo>
                        <a:pt x="96" y="0"/>
                        <a:pt x="49" y="36"/>
                        <a:pt x="37" y="48"/>
                      </a:cubicBezTo>
                      <a:cubicBezTo>
                        <a:pt x="13" y="83"/>
                        <a:pt x="1" y="107"/>
                        <a:pt x="1" y="155"/>
                      </a:cubicBezTo>
                      <a:cubicBezTo>
                        <a:pt x="1" y="191"/>
                        <a:pt x="13" y="226"/>
                        <a:pt x="49" y="250"/>
                      </a:cubicBezTo>
                      <a:cubicBezTo>
                        <a:pt x="72" y="262"/>
                        <a:pt x="108" y="274"/>
                        <a:pt x="156" y="274"/>
                      </a:cubicBezTo>
                      <a:lnTo>
                        <a:pt x="596" y="274"/>
                      </a:lnTo>
                      <a:cubicBezTo>
                        <a:pt x="632" y="274"/>
                        <a:pt x="668" y="250"/>
                        <a:pt x="692" y="226"/>
                      </a:cubicBezTo>
                      <a:cubicBezTo>
                        <a:pt x="703" y="202"/>
                        <a:pt x="715" y="167"/>
                        <a:pt x="715" y="131"/>
                      </a:cubicBezTo>
                      <a:cubicBezTo>
                        <a:pt x="715" y="95"/>
                        <a:pt x="703" y="71"/>
                        <a:pt x="668" y="36"/>
                      </a:cubicBezTo>
                      <a:cubicBezTo>
                        <a:pt x="644" y="24"/>
                        <a:pt x="608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50"/>
                <p:cNvSpPr/>
                <p:nvPr/>
              </p:nvSpPr>
              <p:spPr>
                <a:xfrm>
                  <a:off x="5231600" y="3071600"/>
                  <a:ext cx="22350" cy="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389" extrusionOk="0">
                      <a:moveTo>
                        <a:pt x="148" y="1"/>
                      </a:moveTo>
                      <a:cubicBezTo>
                        <a:pt x="84" y="1"/>
                        <a:pt x="24" y="56"/>
                        <a:pt x="24" y="121"/>
                      </a:cubicBezTo>
                      <a:cubicBezTo>
                        <a:pt x="0" y="193"/>
                        <a:pt x="60" y="252"/>
                        <a:pt x="143" y="264"/>
                      </a:cubicBezTo>
                      <a:cubicBezTo>
                        <a:pt x="346" y="312"/>
                        <a:pt x="536" y="359"/>
                        <a:pt x="750" y="383"/>
                      </a:cubicBezTo>
                      <a:cubicBezTo>
                        <a:pt x="761" y="387"/>
                        <a:pt x="772" y="388"/>
                        <a:pt x="782" y="388"/>
                      </a:cubicBezTo>
                      <a:cubicBezTo>
                        <a:pt x="842" y="388"/>
                        <a:pt x="893" y="335"/>
                        <a:pt x="893" y="264"/>
                      </a:cubicBezTo>
                      <a:cubicBezTo>
                        <a:pt x="893" y="193"/>
                        <a:pt x="858" y="133"/>
                        <a:pt x="774" y="121"/>
                      </a:cubicBezTo>
                      <a:cubicBezTo>
                        <a:pt x="572" y="73"/>
                        <a:pt x="381" y="26"/>
                        <a:pt x="167" y="2"/>
                      </a:cubicBezTo>
                      <a:cubicBezTo>
                        <a:pt x="161" y="1"/>
                        <a:pt x="155" y="1"/>
                        <a:pt x="14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50"/>
                <p:cNvSpPr/>
                <p:nvPr/>
              </p:nvSpPr>
              <p:spPr>
                <a:xfrm>
                  <a:off x="5234800" y="3174600"/>
                  <a:ext cx="2012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1430" extrusionOk="0">
                      <a:moveTo>
                        <a:pt x="175" y="1"/>
                      </a:moveTo>
                      <a:cubicBezTo>
                        <a:pt x="90" y="1"/>
                        <a:pt x="1" y="81"/>
                        <a:pt x="39" y="180"/>
                      </a:cubicBezTo>
                      <a:cubicBezTo>
                        <a:pt x="206" y="573"/>
                        <a:pt x="372" y="978"/>
                        <a:pt x="515" y="1359"/>
                      </a:cubicBezTo>
                      <a:cubicBezTo>
                        <a:pt x="536" y="1408"/>
                        <a:pt x="579" y="1429"/>
                        <a:pt x="624" y="1429"/>
                      </a:cubicBezTo>
                      <a:cubicBezTo>
                        <a:pt x="710" y="1429"/>
                        <a:pt x="804" y="1353"/>
                        <a:pt x="765" y="1252"/>
                      </a:cubicBezTo>
                      <a:cubicBezTo>
                        <a:pt x="610" y="871"/>
                        <a:pt x="444" y="466"/>
                        <a:pt x="289" y="85"/>
                      </a:cubicBezTo>
                      <a:cubicBezTo>
                        <a:pt x="268" y="25"/>
                        <a:pt x="222" y="1"/>
                        <a:pt x="1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50"/>
                <p:cNvSpPr/>
                <p:nvPr/>
              </p:nvSpPr>
              <p:spPr>
                <a:xfrm>
                  <a:off x="5216700" y="3194975"/>
                  <a:ext cx="1610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1016" extrusionOk="0">
                      <a:moveTo>
                        <a:pt x="155" y="1"/>
                      </a:moveTo>
                      <a:cubicBezTo>
                        <a:pt x="139" y="1"/>
                        <a:pt x="123" y="3"/>
                        <a:pt x="108" y="8"/>
                      </a:cubicBezTo>
                      <a:cubicBezTo>
                        <a:pt x="49" y="44"/>
                        <a:pt x="1" y="115"/>
                        <a:pt x="37" y="187"/>
                      </a:cubicBezTo>
                      <a:cubicBezTo>
                        <a:pt x="144" y="437"/>
                        <a:pt x="263" y="675"/>
                        <a:pt x="358" y="937"/>
                      </a:cubicBezTo>
                      <a:cubicBezTo>
                        <a:pt x="386" y="984"/>
                        <a:pt x="436" y="1016"/>
                        <a:pt x="491" y="1016"/>
                      </a:cubicBezTo>
                      <a:cubicBezTo>
                        <a:pt x="506" y="1016"/>
                        <a:pt x="521" y="1013"/>
                        <a:pt x="537" y="1008"/>
                      </a:cubicBezTo>
                      <a:cubicBezTo>
                        <a:pt x="596" y="973"/>
                        <a:pt x="644" y="901"/>
                        <a:pt x="620" y="830"/>
                      </a:cubicBezTo>
                      <a:cubicBezTo>
                        <a:pt x="513" y="580"/>
                        <a:pt x="394" y="341"/>
                        <a:pt x="287" y="80"/>
                      </a:cubicBezTo>
                      <a:cubicBezTo>
                        <a:pt x="268" y="33"/>
                        <a:pt x="212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50"/>
                <p:cNvSpPr/>
                <p:nvPr/>
              </p:nvSpPr>
              <p:spPr>
                <a:xfrm>
                  <a:off x="5119675" y="3159000"/>
                  <a:ext cx="2027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1025" extrusionOk="0">
                      <a:moveTo>
                        <a:pt x="524" y="1"/>
                      </a:moveTo>
                      <a:cubicBezTo>
                        <a:pt x="486" y="1"/>
                        <a:pt x="447" y="6"/>
                        <a:pt x="417" y="18"/>
                      </a:cubicBezTo>
                      <a:cubicBezTo>
                        <a:pt x="358" y="54"/>
                        <a:pt x="298" y="90"/>
                        <a:pt x="274" y="173"/>
                      </a:cubicBezTo>
                      <a:cubicBezTo>
                        <a:pt x="191" y="328"/>
                        <a:pt x="108" y="483"/>
                        <a:pt x="36" y="649"/>
                      </a:cubicBezTo>
                      <a:cubicBezTo>
                        <a:pt x="12" y="673"/>
                        <a:pt x="1" y="721"/>
                        <a:pt x="12" y="745"/>
                      </a:cubicBezTo>
                      <a:cubicBezTo>
                        <a:pt x="12" y="780"/>
                        <a:pt x="12" y="828"/>
                        <a:pt x="36" y="852"/>
                      </a:cubicBezTo>
                      <a:cubicBezTo>
                        <a:pt x="60" y="911"/>
                        <a:pt x="108" y="971"/>
                        <a:pt x="179" y="1007"/>
                      </a:cubicBezTo>
                      <a:cubicBezTo>
                        <a:pt x="209" y="1018"/>
                        <a:pt x="248" y="1024"/>
                        <a:pt x="286" y="1024"/>
                      </a:cubicBezTo>
                      <a:cubicBezTo>
                        <a:pt x="325" y="1024"/>
                        <a:pt x="364" y="1018"/>
                        <a:pt x="393" y="1007"/>
                      </a:cubicBezTo>
                      <a:cubicBezTo>
                        <a:pt x="453" y="971"/>
                        <a:pt x="512" y="923"/>
                        <a:pt x="536" y="852"/>
                      </a:cubicBezTo>
                      <a:cubicBezTo>
                        <a:pt x="608" y="685"/>
                        <a:pt x="703" y="542"/>
                        <a:pt x="774" y="376"/>
                      </a:cubicBezTo>
                      <a:cubicBezTo>
                        <a:pt x="786" y="352"/>
                        <a:pt x="810" y="304"/>
                        <a:pt x="786" y="268"/>
                      </a:cubicBezTo>
                      <a:cubicBezTo>
                        <a:pt x="810" y="233"/>
                        <a:pt x="786" y="197"/>
                        <a:pt x="774" y="173"/>
                      </a:cubicBezTo>
                      <a:cubicBezTo>
                        <a:pt x="751" y="114"/>
                        <a:pt x="703" y="54"/>
                        <a:pt x="632" y="18"/>
                      </a:cubicBezTo>
                      <a:cubicBezTo>
                        <a:pt x="602" y="6"/>
                        <a:pt x="563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50"/>
                <p:cNvSpPr/>
                <p:nvPr/>
              </p:nvSpPr>
              <p:spPr>
                <a:xfrm>
                  <a:off x="5067875" y="3097225"/>
                  <a:ext cx="14325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513" extrusionOk="0">
                      <a:moveTo>
                        <a:pt x="441" y="1"/>
                      </a:moveTo>
                      <a:cubicBezTo>
                        <a:pt x="406" y="1"/>
                        <a:pt x="358" y="1"/>
                        <a:pt x="334" y="37"/>
                      </a:cubicBezTo>
                      <a:lnTo>
                        <a:pt x="60" y="263"/>
                      </a:lnTo>
                      <a:cubicBezTo>
                        <a:pt x="37" y="287"/>
                        <a:pt x="25" y="299"/>
                        <a:pt x="1" y="346"/>
                      </a:cubicBezTo>
                      <a:cubicBezTo>
                        <a:pt x="1" y="382"/>
                        <a:pt x="1" y="418"/>
                        <a:pt x="37" y="453"/>
                      </a:cubicBezTo>
                      <a:cubicBezTo>
                        <a:pt x="48" y="477"/>
                        <a:pt x="96" y="501"/>
                        <a:pt x="120" y="513"/>
                      </a:cubicBezTo>
                      <a:cubicBezTo>
                        <a:pt x="156" y="513"/>
                        <a:pt x="191" y="513"/>
                        <a:pt x="227" y="477"/>
                      </a:cubicBezTo>
                      <a:lnTo>
                        <a:pt x="489" y="263"/>
                      </a:lnTo>
                      <a:cubicBezTo>
                        <a:pt x="525" y="227"/>
                        <a:pt x="537" y="215"/>
                        <a:pt x="560" y="168"/>
                      </a:cubicBezTo>
                      <a:cubicBezTo>
                        <a:pt x="572" y="120"/>
                        <a:pt x="560" y="84"/>
                        <a:pt x="525" y="60"/>
                      </a:cubicBezTo>
                      <a:cubicBezTo>
                        <a:pt x="513" y="37"/>
                        <a:pt x="465" y="25"/>
                        <a:pt x="4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50"/>
                <p:cNvSpPr/>
                <p:nvPr/>
              </p:nvSpPr>
              <p:spPr>
                <a:xfrm>
                  <a:off x="5046150" y="3068825"/>
                  <a:ext cx="1550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512" extrusionOk="0">
                      <a:moveTo>
                        <a:pt x="468" y="0"/>
                      </a:moveTo>
                      <a:cubicBezTo>
                        <a:pt x="438" y="0"/>
                        <a:pt x="407" y="10"/>
                        <a:pt x="382" y="30"/>
                      </a:cubicBezTo>
                      <a:cubicBezTo>
                        <a:pt x="275" y="101"/>
                        <a:pt x="167" y="184"/>
                        <a:pt x="72" y="268"/>
                      </a:cubicBezTo>
                      <a:cubicBezTo>
                        <a:pt x="13" y="304"/>
                        <a:pt x="1" y="399"/>
                        <a:pt x="36" y="458"/>
                      </a:cubicBezTo>
                      <a:cubicBezTo>
                        <a:pt x="64" y="493"/>
                        <a:pt x="108" y="512"/>
                        <a:pt x="152" y="512"/>
                      </a:cubicBezTo>
                      <a:cubicBezTo>
                        <a:pt x="183" y="512"/>
                        <a:pt x="214" y="502"/>
                        <a:pt x="239" y="482"/>
                      </a:cubicBezTo>
                      <a:cubicBezTo>
                        <a:pt x="334" y="411"/>
                        <a:pt x="441" y="327"/>
                        <a:pt x="548" y="244"/>
                      </a:cubicBezTo>
                      <a:cubicBezTo>
                        <a:pt x="608" y="208"/>
                        <a:pt x="620" y="113"/>
                        <a:pt x="572" y="54"/>
                      </a:cubicBezTo>
                      <a:cubicBezTo>
                        <a:pt x="551" y="19"/>
                        <a:pt x="510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50"/>
                <p:cNvSpPr/>
                <p:nvPr/>
              </p:nvSpPr>
              <p:spPr>
                <a:xfrm>
                  <a:off x="4997925" y="2941600"/>
                  <a:ext cx="2385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612" extrusionOk="0">
                      <a:moveTo>
                        <a:pt x="688" y="1"/>
                      </a:moveTo>
                      <a:cubicBezTo>
                        <a:pt x="673" y="1"/>
                        <a:pt x="659" y="4"/>
                        <a:pt x="644" y="11"/>
                      </a:cubicBezTo>
                      <a:cubicBezTo>
                        <a:pt x="513" y="35"/>
                        <a:pt x="394" y="70"/>
                        <a:pt x="263" y="94"/>
                      </a:cubicBezTo>
                      <a:cubicBezTo>
                        <a:pt x="227" y="94"/>
                        <a:pt x="179" y="106"/>
                        <a:pt x="156" y="130"/>
                      </a:cubicBezTo>
                      <a:cubicBezTo>
                        <a:pt x="120" y="142"/>
                        <a:pt x="96" y="154"/>
                        <a:pt x="84" y="190"/>
                      </a:cubicBezTo>
                      <a:cubicBezTo>
                        <a:pt x="37" y="249"/>
                        <a:pt x="1" y="320"/>
                        <a:pt x="13" y="380"/>
                      </a:cubicBezTo>
                      <a:cubicBezTo>
                        <a:pt x="37" y="451"/>
                        <a:pt x="60" y="511"/>
                        <a:pt x="120" y="559"/>
                      </a:cubicBezTo>
                      <a:cubicBezTo>
                        <a:pt x="132" y="571"/>
                        <a:pt x="168" y="594"/>
                        <a:pt x="179" y="594"/>
                      </a:cubicBezTo>
                      <a:cubicBezTo>
                        <a:pt x="213" y="603"/>
                        <a:pt x="247" y="611"/>
                        <a:pt x="280" y="611"/>
                      </a:cubicBezTo>
                      <a:cubicBezTo>
                        <a:pt x="294" y="611"/>
                        <a:pt x="308" y="610"/>
                        <a:pt x="322" y="606"/>
                      </a:cubicBezTo>
                      <a:cubicBezTo>
                        <a:pt x="453" y="571"/>
                        <a:pt x="572" y="547"/>
                        <a:pt x="703" y="511"/>
                      </a:cubicBezTo>
                      <a:cubicBezTo>
                        <a:pt x="739" y="511"/>
                        <a:pt x="775" y="499"/>
                        <a:pt x="810" y="487"/>
                      </a:cubicBezTo>
                      <a:cubicBezTo>
                        <a:pt x="834" y="463"/>
                        <a:pt x="870" y="451"/>
                        <a:pt x="882" y="428"/>
                      </a:cubicBezTo>
                      <a:cubicBezTo>
                        <a:pt x="930" y="368"/>
                        <a:pt x="953" y="297"/>
                        <a:pt x="941" y="237"/>
                      </a:cubicBezTo>
                      <a:cubicBezTo>
                        <a:pt x="930" y="154"/>
                        <a:pt x="894" y="94"/>
                        <a:pt x="834" y="59"/>
                      </a:cubicBezTo>
                      <a:cubicBezTo>
                        <a:pt x="822" y="35"/>
                        <a:pt x="799" y="23"/>
                        <a:pt x="775" y="23"/>
                      </a:cubicBezTo>
                      <a:cubicBezTo>
                        <a:pt x="750" y="15"/>
                        <a:pt x="720" y="1"/>
                        <a:pt x="6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50"/>
                <p:cNvSpPr/>
                <p:nvPr/>
              </p:nvSpPr>
              <p:spPr>
                <a:xfrm>
                  <a:off x="5006575" y="2879050"/>
                  <a:ext cx="202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620" extrusionOk="0">
                      <a:moveTo>
                        <a:pt x="310" y="1"/>
                      </a:moveTo>
                      <a:cubicBezTo>
                        <a:pt x="286" y="1"/>
                        <a:pt x="238" y="1"/>
                        <a:pt x="203" y="13"/>
                      </a:cubicBezTo>
                      <a:cubicBezTo>
                        <a:pt x="179" y="13"/>
                        <a:pt x="131" y="25"/>
                        <a:pt x="119" y="60"/>
                      </a:cubicBezTo>
                      <a:cubicBezTo>
                        <a:pt x="83" y="72"/>
                        <a:pt x="72" y="96"/>
                        <a:pt x="48" y="132"/>
                      </a:cubicBezTo>
                      <a:cubicBezTo>
                        <a:pt x="36" y="155"/>
                        <a:pt x="12" y="191"/>
                        <a:pt x="0" y="239"/>
                      </a:cubicBezTo>
                      <a:lnTo>
                        <a:pt x="0" y="310"/>
                      </a:lnTo>
                      <a:cubicBezTo>
                        <a:pt x="0" y="358"/>
                        <a:pt x="36" y="394"/>
                        <a:pt x="60" y="441"/>
                      </a:cubicBezTo>
                      <a:lnTo>
                        <a:pt x="107" y="489"/>
                      </a:lnTo>
                      <a:cubicBezTo>
                        <a:pt x="143" y="513"/>
                        <a:pt x="179" y="525"/>
                        <a:pt x="238" y="548"/>
                      </a:cubicBezTo>
                      <a:cubicBezTo>
                        <a:pt x="334" y="572"/>
                        <a:pt x="405" y="584"/>
                        <a:pt x="488" y="620"/>
                      </a:cubicBezTo>
                      <a:cubicBezTo>
                        <a:pt x="524" y="620"/>
                        <a:pt x="572" y="620"/>
                        <a:pt x="595" y="608"/>
                      </a:cubicBezTo>
                      <a:cubicBezTo>
                        <a:pt x="631" y="608"/>
                        <a:pt x="667" y="584"/>
                        <a:pt x="691" y="560"/>
                      </a:cubicBezTo>
                      <a:cubicBezTo>
                        <a:pt x="715" y="548"/>
                        <a:pt x="726" y="513"/>
                        <a:pt x="762" y="489"/>
                      </a:cubicBezTo>
                      <a:cubicBezTo>
                        <a:pt x="774" y="453"/>
                        <a:pt x="786" y="429"/>
                        <a:pt x="810" y="382"/>
                      </a:cubicBezTo>
                      <a:lnTo>
                        <a:pt x="810" y="310"/>
                      </a:lnTo>
                      <a:cubicBezTo>
                        <a:pt x="786" y="263"/>
                        <a:pt x="774" y="215"/>
                        <a:pt x="738" y="179"/>
                      </a:cubicBezTo>
                      <a:lnTo>
                        <a:pt x="703" y="132"/>
                      </a:lnTo>
                      <a:cubicBezTo>
                        <a:pt x="655" y="96"/>
                        <a:pt x="631" y="84"/>
                        <a:pt x="560" y="72"/>
                      </a:cubicBezTo>
                      <a:cubicBezTo>
                        <a:pt x="476" y="36"/>
                        <a:pt x="405" y="25"/>
                        <a:pt x="3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50"/>
                <p:cNvSpPr/>
                <p:nvPr/>
              </p:nvSpPr>
              <p:spPr>
                <a:xfrm>
                  <a:off x="5047950" y="2787675"/>
                  <a:ext cx="15500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4" extrusionOk="0">
                      <a:moveTo>
                        <a:pt x="167" y="0"/>
                      </a:moveTo>
                      <a:cubicBezTo>
                        <a:pt x="131" y="0"/>
                        <a:pt x="83" y="0"/>
                        <a:pt x="60" y="36"/>
                      </a:cubicBezTo>
                      <a:cubicBezTo>
                        <a:pt x="24" y="48"/>
                        <a:pt x="12" y="96"/>
                        <a:pt x="0" y="120"/>
                      </a:cubicBezTo>
                      <a:cubicBezTo>
                        <a:pt x="0" y="155"/>
                        <a:pt x="0" y="203"/>
                        <a:pt x="24" y="227"/>
                      </a:cubicBezTo>
                      <a:cubicBezTo>
                        <a:pt x="143" y="346"/>
                        <a:pt x="250" y="465"/>
                        <a:pt x="369" y="584"/>
                      </a:cubicBezTo>
                      <a:cubicBezTo>
                        <a:pt x="405" y="620"/>
                        <a:pt x="417" y="632"/>
                        <a:pt x="464" y="643"/>
                      </a:cubicBezTo>
                      <a:cubicBezTo>
                        <a:pt x="488" y="643"/>
                        <a:pt x="536" y="643"/>
                        <a:pt x="560" y="620"/>
                      </a:cubicBezTo>
                      <a:cubicBezTo>
                        <a:pt x="595" y="596"/>
                        <a:pt x="607" y="560"/>
                        <a:pt x="619" y="524"/>
                      </a:cubicBezTo>
                      <a:cubicBezTo>
                        <a:pt x="619" y="501"/>
                        <a:pt x="619" y="453"/>
                        <a:pt x="595" y="417"/>
                      </a:cubicBezTo>
                      <a:cubicBezTo>
                        <a:pt x="476" y="298"/>
                        <a:pt x="369" y="179"/>
                        <a:pt x="250" y="60"/>
                      </a:cubicBezTo>
                      <a:cubicBezTo>
                        <a:pt x="226" y="36"/>
                        <a:pt x="203" y="24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50"/>
                <p:cNvSpPr/>
                <p:nvPr/>
              </p:nvSpPr>
              <p:spPr>
                <a:xfrm>
                  <a:off x="5066400" y="2770700"/>
                  <a:ext cx="14000" cy="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97" extrusionOk="0">
                      <a:moveTo>
                        <a:pt x="179" y="1"/>
                      </a:moveTo>
                      <a:cubicBezTo>
                        <a:pt x="155" y="1"/>
                        <a:pt x="107" y="1"/>
                        <a:pt x="84" y="25"/>
                      </a:cubicBezTo>
                      <a:cubicBezTo>
                        <a:pt x="24" y="72"/>
                        <a:pt x="0" y="168"/>
                        <a:pt x="48" y="227"/>
                      </a:cubicBezTo>
                      <a:cubicBezTo>
                        <a:pt x="119" y="322"/>
                        <a:pt x="215" y="429"/>
                        <a:pt x="286" y="537"/>
                      </a:cubicBezTo>
                      <a:cubicBezTo>
                        <a:pt x="298" y="560"/>
                        <a:pt x="346" y="584"/>
                        <a:pt x="369" y="596"/>
                      </a:cubicBezTo>
                      <a:cubicBezTo>
                        <a:pt x="405" y="596"/>
                        <a:pt x="453" y="596"/>
                        <a:pt x="477" y="560"/>
                      </a:cubicBezTo>
                      <a:cubicBezTo>
                        <a:pt x="536" y="525"/>
                        <a:pt x="560" y="441"/>
                        <a:pt x="512" y="370"/>
                      </a:cubicBezTo>
                      <a:cubicBezTo>
                        <a:pt x="429" y="263"/>
                        <a:pt x="346" y="168"/>
                        <a:pt x="274" y="60"/>
                      </a:cubicBezTo>
                      <a:cubicBezTo>
                        <a:pt x="262" y="25"/>
                        <a:pt x="215" y="13"/>
                        <a:pt x="1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50"/>
                <p:cNvSpPr/>
                <p:nvPr/>
              </p:nvSpPr>
              <p:spPr>
                <a:xfrm>
                  <a:off x="5415550" y="2584700"/>
                  <a:ext cx="361375" cy="61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5" h="24737" extrusionOk="0">
                      <a:moveTo>
                        <a:pt x="4685" y="0"/>
                      </a:moveTo>
                      <a:cubicBezTo>
                        <a:pt x="4207" y="0"/>
                        <a:pt x="3732" y="72"/>
                        <a:pt x="3275" y="238"/>
                      </a:cubicBezTo>
                      <a:cubicBezTo>
                        <a:pt x="1000" y="1035"/>
                        <a:pt x="0" y="3809"/>
                        <a:pt x="203" y="6203"/>
                      </a:cubicBezTo>
                      <a:cubicBezTo>
                        <a:pt x="429" y="8596"/>
                        <a:pt x="1548" y="10798"/>
                        <a:pt x="2274" y="13108"/>
                      </a:cubicBezTo>
                      <a:cubicBezTo>
                        <a:pt x="3167" y="15966"/>
                        <a:pt x="3025" y="18633"/>
                        <a:pt x="3227" y="21550"/>
                      </a:cubicBezTo>
                      <a:cubicBezTo>
                        <a:pt x="3357" y="23319"/>
                        <a:pt x="4217" y="24736"/>
                        <a:pt x="5829" y="24736"/>
                      </a:cubicBezTo>
                      <a:cubicBezTo>
                        <a:pt x="6137" y="24736"/>
                        <a:pt x="6472" y="24685"/>
                        <a:pt x="6835" y="24574"/>
                      </a:cubicBezTo>
                      <a:cubicBezTo>
                        <a:pt x="11014" y="23288"/>
                        <a:pt x="13621" y="16990"/>
                        <a:pt x="13990" y="13061"/>
                      </a:cubicBezTo>
                      <a:cubicBezTo>
                        <a:pt x="14455" y="8167"/>
                        <a:pt x="12038" y="2916"/>
                        <a:pt x="7620" y="761"/>
                      </a:cubicBezTo>
                      <a:cubicBezTo>
                        <a:pt x="6709" y="318"/>
                        <a:pt x="5689" y="0"/>
                        <a:pt x="46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50"/>
                <p:cNvSpPr/>
                <p:nvPr/>
              </p:nvSpPr>
              <p:spPr>
                <a:xfrm>
                  <a:off x="5505450" y="2702700"/>
                  <a:ext cx="185750" cy="3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15009" extrusionOk="0">
                      <a:moveTo>
                        <a:pt x="2310" y="0"/>
                      </a:moveTo>
                      <a:cubicBezTo>
                        <a:pt x="2084" y="0"/>
                        <a:pt x="1860" y="39"/>
                        <a:pt x="1643" y="125"/>
                      </a:cubicBezTo>
                      <a:cubicBezTo>
                        <a:pt x="500" y="590"/>
                        <a:pt x="0" y="2256"/>
                        <a:pt x="155" y="3709"/>
                      </a:cubicBezTo>
                      <a:cubicBezTo>
                        <a:pt x="286" y="5174"/>
                        <a:pt x="893" y="6507"/>
                        <a:pt x="1286" y="7924"/>
                      </a:cubicBezTo>
                      <a:cubicBezTo>
                        <a:pt x="1774" y="9662"/>
                        <a:pt x="1726" y="11270"/>
                        <a:pt x="1869" y="13044"/>
                      </a:cubicBezTo>
                      <a:cubicBezTo>
                        <a:pt x="1950" y="14138"/>
                        <a:pt x="2420" y="15008"/>
                        <a:pt x="3262" y="15008"/>
                      </a:cubicBezTo>
                      <a:cubicBezTo>
                        <a:pt x="3410" y="15008"/>
                        <a:pt x="3568" y="14981"/>
                        <a:pt x="3739" y="14925"/>
                      </a:cubicBezTo>
                      <a:cubicBezTo>
                        <a:pt x="5834" y="14198"/>
                        <a:pt x="7108" y="10400"/>
                        <a:pt x="7251" y="8031"/>
                      </a:cubicBezTo>
                      <a:cubicBezTo>
                        <a:pt x="7430" y="5066"/>
                        <a:pt x="6132" y="1852"/>
                        <a:pt x="3858" y="494"/>
                      </a:cubicBezTo>
                      <a:cubicBezTo>
                        <a:pt x="3368" y="204"/>
                        <a:pt x="2832" y="0"/>
                        <a:pt x="23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50"/>
                <p:cNvSpPr/>
                <p:nvPr/>
              </p:nvSpPr>
              <p:spPr>
                <a:xfrm>
                  <a:off x="5530150" y="2649050"/>
                  <a:ext cx="134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995" extrusionOk="0">
                      <a:moveTo>
                        <a:pt x="154" y="0"/>
                      </a:moveTo>
                      <a:cubicBezTo>
                        <a:pt x="138" y="0"/>
                        <a:pt x="122" y="3"/>
                        <a:pt x="107" y="9"/>
                      </a:cubicBezTo>
                      <a:cubicBezTo>
                        <a:pt x="24" y="45"/>
                        <a:pt x="0" y="128"/>
                        <a:pt x="24" y="188"/>
                      </a:cubicBezTo>
                      <a:cubicBezTo>
                        <a:pt x="107" y="426"/>
                        <a:pt x="191" y="664"/>
                        <a:pt x="262" y="902"/>
                      </a:cubicBezTo>
                      <a:cubicBezTo>
                        <a:pt x="289" y="965"/>
                        <a:pt x="344" y="994"/>
                        <a:pt x="394" y="994"/>
                      </a:cubicBezTo>
                      <a:cubicBezTo>
                        <a:pt x="410" y="994"/>
                        <a:pt x="426" y="991"/>
                        <a:pt x="441" y="985"/>
                      </a:cubicBezTo>
                      <a:cubicBezTo>
                        <a:pt x="524" y="950"/>
                        <a:pt x="536" y="878"/>
                        <a:pt x="524" y="807"/>
                      </a:cubicBezTo>
                      <a:cubicBezTo>
                        <a:pt x="441" y="569"/>
                        <a:pt x="357" y="331"/>
                        <a:pt x="286" y="92"/>
                      </a:cubicBezTo>
                      <a:cubicBezTo>
                        <a:pt x="259" y="29"/>
                        <a:pt x="205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50"/>
                <p:cNvSpPr/>
                <p:nvPr/>
              </p:nvSpPr>
              <p:spPr>
                <a:xfrm>
                  <a:off x="5503650" y="2665800"/>
                  <a:ext cx="1342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651" extrusionOk="0">
                      <a:moveTo>
                        <a:pt x="159" y="0"/>
                      </a:moveTo>
                      <a:cubicBezTo>
                        <a:pt x="128" y="0"/>
                        <a:pt x="97" y="10"/>
                        <a:pt x="72" y="30"/>
                      </a:cubicBezTo>
                      <a:cubicBezTo>
                        <a:pt x="48" y="42"/>
                        <a:pt x="12" y="89"/>
                        <a:pt x="12" y="113"/>
                      </a:cubicBezTo>
                      <a:cubicBezTo>
                        <a:pt x="1" y="161"/>
                        <a:pt x="12" y="196"/>
                        <a:pt x="48" y="220"/>
                      </a:cubicBezTo>
                      <a:cubicBezTo>
                        <a:pt x="120" y="351"/>
                        <a:pt x="215" y="470"/>
                        <a:pt x="286" y="589"/>
                      </a:cubicBezTo>
                      <a:cubicBezTo>
                        <a:pt x="316" y="627"/>
                        <a:pt x="361" y="650"/>
                        <a:pt x="405" y="650"/>
                      </a:cubicBezTo>
                      <a:cubicBezTo>
                        <a:pt x="430" y="650"/>
                        <a:pt x="455" y="642"/>
                        <a:pt x="477" y="625"/>
                      </a:cubicBezTo>
                      <a:cubicBezTo>
                        <a:pt x="513" y="601"/>
                        <a:pt x="536" y="565"/>
                        <a:pt x="536" y="530"/>
                      </a:cubicBezTo>
                      <a:cubicBezTo>
                        <a:pt x="536" y="482"/>
                        <a:pt x="524" y="458"/>
                        <a:pt x="513" y="423"/>
                      </a:cubicBezTo>
                      <a:lnTo>
                        <a:pt x="274" y="53"/>
                      </a:lnTo>
                      <a:cubicBezTo>
                        <a:pt x="247" y="19"/>
                        <a:pt x="203" y="0"/>
                        <a:pt x="1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50"/>
                <p:cNvSpPr/>
                <p:nvPr/>
              </p:nvSpPr>
              <p:spPr>
                <a:xfrm>
                  <a:off x="5447400" y="2746025"/>
                  <a:ext cx="33650" cy="1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" h="797" extrusionOk="0">
                      <a:moveTo>
                        <a:pt x="280" y="1"/>
                      </a:moveTo>
                      <a:cubicBezTo>
                        <a:pt x="249" y="1"/>
                        <a:pt x="217" y="7"/>
                        <a:pt x="179" y="23"/>
                      </a:cubicBezTo>
                      <a:cubicBezTo>
                        <a:pt x="107" y="47"/>
                        <a:pt x="60" y="107"/>
                        <a:pt x="36" y="166"/>
                      </a:cubicBezTo>
                      <a:cubicBezTo>
                        <a:pt x="0" y="226"/>
                        <a:pt x="0" y="321"/>
                        <a:pt x="36" y="381"/>
                      </a:cubicBezTo>
                      <a:cubicBezTo>
                        <a:pt x="60" y="440"/>
                        <a:pt x="119" y="512"/>
                        <a:pt x="179" y="523"/>
                      </a:cubicBezTo>
                      <a:cubicBezTo>
                        <a:pt x="453" y="619"/>
                        <a:pt x="703" y="690"/>
                        <a:pt x="953" y="774"/>
                      </a:cubicBezTo>
                      <a:cubicBezTo>
                        <a:pt x="999" y="787"/>
                        <a:pt x="1037" y="796"/>
                        <a:pt x="1074" y="796"/>
                      </a:cubicBezTo>
                      <a:cubicBezTo>
                        <a:pt x="1105" y="796"/>
                        <a:pt x="1135" y="790"/>
                        <a:pt x="1167" y="774"/>
                      </a:cubicBezTo>
                      <a:cubicBezTo>
                        <a:pt x="1239" y="750"/>
                        <a:pt x="1286" y="690"/>
                        <a:pt x="1310" y="631"/>
                      </a:cubicBezTo>
                      <a:cubicBezTo>
                        <a:pt x="1346" y="571"/>
                        <a:pt x="1346" y="476"/>
                        <a:pt x="1310" y="416"/>
                      </a:cubicBezTo>
                      <a:cubicBezTo>
                        <a:pt x="1286" y="357"/>
                        <a:pt x="1227" y="285"/>
                        <a:pt x="1167" y="273"/>
                      </a:cubicBezTo>
                      <a:cubicBezTo>
                        <a:pt x="893" y="178"/>
                        <a:pt x="643" y="107"/>
                        <a:pt x="393" y="23"/>
                      </a:cubicBezTo>
                      <a:cubicBezTo>
                        <a:pt x="354" y="10"/>
                        <a:pt x="318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50"/>
                <p:cNvSpPr/>
                <p:nvPr/>
              </p:nvSpPr>
              <p:spPr>
                <a:xfrm>
                  <a:off x="5478350" y="2876975"/>
                  <a:ext cx="190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84" extrusionOk="0">
                      <a:moveTo>
                        <a:pt x="477" y="0"/>
                      </a:moveTo>
                      <a:lnTo>
                        <a:pt x="239" y="36"/>
                      </a:lnTo>
                      <a:cubicBezTo>
                        <a:pt x="191" y="48"/>
                        <a:pt x="155" y="60"/>
                        <a:pt x="108" y="96"/>
                      </a:cubicBezTo>
                      <a:lnTo>
                        <a:pt x="60" y="143"/>
                      </a:lnTo>
                      <a:cubicBezTo>
                        <a:pt x="36" y="179"/>
                        <a:pt x="1" y="227"/>
                        <a:pt x="1" y="274"/>
                      </a:cubicBezTo>
                      <a:lnTo>
                        <a:pt x="1" y="346"/>
                      </a:lnTo>
                      <a:cubicBezTo>
                        <a:pt x="1" y="393"/>
                        <a:pt x="12" y="417"/>
                        <a:pt x="36" y="453"/>
                      </a:cubicBezTo>
                      <a:cubicBezTo>
                        <a:pt x="48" y="477"/>
                        <a:pt x="60" y="512"/>
                        <a:pt x="96" y="524"/>
                      </a:cubicBezTo>
                      <a:cubicBezTo>
                        <a:pt x="120" y="560"/>
                        <a:pt x="155" y="572"/>
                        <a:pt x="179" y="572"/>
                      </a:cubicBezTo>
                      <a:cubicBezTo>
                        <a:pt x="215" y="584"/>
                        <a:pt x="251" y="584"/>
                        <a:pt x="286" y="584"/>
                      </a:cubicBezTo>
                      <a:lnTo>
                        <a:pt x="524" y="560"/>
                      </a:lnTo>
                      <a:cubicBezTo>
                        <a:pt x="572" y="536"/>
                        <a:pt x="608" y="524"/>
                        <a:pt x="655" y="500"/>
                      </a:cubicBezTo>
                      <a:lnTo>
                        <a:pt x="703" y="453"/>
                      </a:lnTo>
                      <a:cubicBezTo>
                        <a:pt x="727" y="405"/>
                        <a:pt x="763" y="358"/>
                        <a:pt x="763" y="322"/>
                      </a:cubicBezTo>
                      <a:lnTo>
                        <a:pt x="763" y="238"/>
                      </a:lnTo>
                      <a:cubicBezTo>
                        <a:pt x="763" y="203"/>
                        <a:pt x="751" y="167"/>
                        <a:pt x="727" y="143"/>
                      </a:cubicBezTo>
                      <a:cubicBezTo>
                        <a:pt x="715" y="108"/>
                        <a:pt x="703" y="84"/>
                        <a:pt x="667" y="60"/>
                      </a:cubicBezTo>
                      <a:cubicBezTo>
                        <a:pt x="643" y="36"/>
                        <a:pt x="608" y="24"/>
                        <a:pt x="584" y="24"/>
                      </a:cubicBezTo>
                      <a:cubicBezTo>
                        <a:pt x="548" y="0"/>
                        <a:pt x="513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50"/>
                <p:cNvSpPr/>
                <p:nvPr/>
              </p:nvSpPr>
              <p:spPr>
                <a:xfrm>
                  <a:off x="5507825" y="2975800"/>
                  <a:ext cx="175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70" extrusionOk="0">
                      <a:moveTo>
                        <a:pt x="548" y="0"/>
                      </a:moveTo>
                      <a:cubicBezTo>
                        <a:pt x="405" y="36"/>
                        <a:pt x="262" y="72"/>
                        <a:pt x="119" y="95"/>
                      </a:cubicBezTo>
                      <a:cubicBezTo>
                        <a:pt x="84" y="95"/>
                        <a:pt x="60" y="119"/>
                        <a:pt x="24" y="143"/>
                      </a:cubicBezTo>
                      <a:cubicBezTo>
                        <a:pt x="0" y="179"/>
                        <a:pt x="0" y="203"/>
                        <a:pt x="0" y="250"/>
                      </a:cubicBezTo>
                      <a:cubicBezTo>
                        <a:pt x="0" y="274"/>
                        <a:pt x="12" y="322"/>
                        <a:pt x="48" y="334"/>
                      </a:cubicBezTo>
                      <a:cubicBezTo>
                        <a:pt x="72" y="357"/>
                        <a:pt x="119" y="369"/>
                        <a:pt x="143" y="369"/>
                      </a:cubicBezTo>
                      <a:cubicBezTo>
                        <a:pt x="298" y="322"/>
                        <a:pt x="429" y="298"/>
                        <a:pt x="584" y="262"/>
                      </a:cubicBezTo>
                      <a:cubicBezTo>
                        <a:pt x="607" y="262"/>
                        <a:pt x="643" y="250"/>
                        <a:pt x="667" y="215"/>
                      </a:cubicBezTo>
                      <a:cubicBezTo>
                        <a:pt x="703" y="191"/>
                        <a:pt x="703" y="143"/>
                        <a:pt x="703" y="119"/>
                      </a:cubicBezTo>
                      <a:cubicBezTo>
                        <a:pt x="703" y="84"/>
                        <a:pt x="679" y="36"/>
                        <a:pt x="655" y="24"/>
                      </a:cubicBezTo>
                      <a:cubicBezTo>
                        <a:pt x="619" y="12"/>
                        <a:pt x="584" y="0"/>
                        <a:pt x="5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50"/>
                <p:cNvSpPr/>
                <p:nvPr/>
              </p:nvSpPr>
              <p:spPr>
                <a:xfrm>
                  <a:off x="5517050" y="3010750"/>
                  <a:ext cx="21750" cy="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544" extrusionOk="0">
                      <a:moveTo>
                        <a:pt x="690" y="1"/>
                      </a:moveTo>
                      <a:cubicBezTo>
                        <a:pt x="678" y="1"/>
                        <a:pt x="666" y="3"/>
                        <a:pt x="655" y="7"/>
                      </a:cubicBezTo>
                      <a:cubicBezTo>
                        <a:pt x="465" y="102"/>
                        <a:pt x="286" y="186"/>
                        <a:pt x="96" y="281"/>
                      </a:cubicBezTo>
                      <a:cubicBezTo>
                        <a:pt x="36" y="305"/>
                        <a:pt x="0" y="388"/>
                        <a:pt x="12" y="460"/>
                      </a:cubicBezTo>
                      <a:cubicBezTo>
                        <a:pt x="39" y="505"/>
                        <a:pt x="94" y="543"/>
                        <a:pt x="145" y="543"/>
                      </a:cubicBezTo>
                      <a:cubicBezTo>
                        <a:pt x="161" y="543"/>
                        <a:pt x="177" y="540"/>
                        <a:pt x="191" y="531"/>
                      </a:cubicBezTo>
                      <a:cubicBezTo>
                        <a:pt x="393" y="448"/>
                        <a:pt x="572" y="352"/>
                        <a:pt x="762" y="269"/>
                      </a:cubicBezTo>
                      <a:cubicBezTo>
                        <a:pt x="834" y="233"/>
                        <a:pt x="870" y="162"/>
                        <a:pt x="834" y="91"/>
                      </a:cubicBezTo>
                      <a:cubicBezTo>
                        <a:pt x="814" y="42"/>
                        <a:pt x="747" y="1"/>
                        <a:pt x="6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50"/>
                <p:cNvSpPr/>
                <p:nvPr/>
              </p:nvSpPr>
              <p:spPr>
                <a:xfrm>
                  <a:off x="5546950" y="3111975"/>
                  <a:ext cx="12300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" h="1519" extrusionOk="0">
                      <a:moveTo>
                        <a:pt x="336" y="1"/>
                      </a:moveTo>
                      <a:cubicBezTo>
                        <a:pt x="277" y="1"/>
                        <a:pt x="220" y="36"/>
                        <a:pt x="209" y="113"/>
                      </a:cubicBezTo>
                      <a:cubicBezTo>
                        <a:pt x="150" y="530"/>
                        <a:pt x="66" y="947"/>
                        <a:pt x="7" y="1364"/>
                      </a:cubicBezTo>
                      <a:cubicBezTo>
                        <a:pt x="0" y="1464"/>
                        <a:pt x="83" y="1519"/>
                        <a:pt x="159" y="1519"/>
                      </a:cubicBezTo>
                      <a:cubicBezTo>
                        <a:pt x="219" y="1519"/>
                        <a:pt x="275" y="1485"/>
                        <a:pt x="281" y="1411"/>
                      </a:cubicBezTo>
                      <a:cubicBezTo>
                        <a:pt x="340" y="994"/>
                        <a:pt x="412" y="578"/>
                        <a:pt x="471" y="161"/>
                      </a:cubicBezTo>
                      <a:cubicBezTo>
                        <a:pt x="491" y="60"/>
                        <a:pt x="413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50"/>
                <p:cNvSpPr/>
                <p:nvPr/>
              </p:nvSpPr>
              <p:spPr>
                <a:xfrm>
                  <a:off x="5570625" y="3127475"/>
                  <a:ext cx="11325" cy="2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1079" extrusionOk="0">
                      <a:moveTo>
                        <a:pt x="279" y="0"/>
                      </a:moveTo>
                      <a:cubicBezTo>
                        <a:pt x="222" y="0"/>
                        <a:pt x="177" y="54"/>
                        <a:pt x="167" y="124"/>
                      </a:cubicBezTo>
                      <a:cubicBezTo>
                        <a:pt x="120" y="386"/>
                        <a:pt x="60" y="660"/>
                        <a:pt x="12" y="922"/>
                      </a:cubicBezTo>
                      <a:cubicBezTo>
                        <a:pt x="0" y="994"/>
                        <a:pt x="60" y="1053"/>
                        <a:pt x="131" y="1077"/>
                      </a:cubicBezTo>
                      <a:cubicBezTo>
                        <a:pt x="139" y="1078"/>
                        <a:pt x="146" y="1078"/>
                        <a:pt x="153" y="1078"/>
                      </a:cubicBezTo>
                      <a:cubicBezTo>
                        <a:pt x="225" y="1078"/>
                        <a:pt x="275" y="1023"/>
                        <a:pt x="286" y="958"/>
                      </a:cubicBezTo>
                      <a:cubicBezTo>
                        <a:pt x="334" y="684"/>
                        <a:pt x="393" y="422"/>
                        <a:pt x="429" y="148"/>
                      </a:cubicBezTo>
                      <a:cubicBezTo>
                        <a:pt x="453" y="77"/>
                        <a:pt x="393" y="17"/>
                        <a:pt x="310" y="5"/>
                      </a:cubicBezTo>
                      <a:cubicBezTo>
                        <a:pt x="299" y="2"/>
                        <a:pt x="289" y="0"/>
                        <a:pt x="2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50"/>
                <p:cNvSpPr/>
                <p:nvPr/>
              </p:nvSpPr>
              <p:spPr>
                <a:xfrm>
                  <a:off x="5648900" y="3071825"/>
                  <a:ext cx="22350" cy="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938" extrusionOk="0">
                      <a:moveTo>
                        <a:pt x="258" y="1"/>
                      </a:moveTo>
                      <a:cubicBezTo>
                        <a:pt x="201" y="1"/>
                        <a:pt x="142" y="16"/>
                        <a:pt x="96" y="53"/>
                      </a:cubicBezTo>
                      <a:cubicBezTo>
                        <a:pt x="37" y="100"/>
                        <a:pt x="13" y="172"/>
                        <a:pt x="1" y="231"/>
                      </a:cubicBezTo>
                      <a:cubicBezTo>
                        <a:pt x="1" y="279"/>
                        <a:pt x="1" y="303"/>
                        <a:pt x="13" y="338"/>
                      </a:cubicBezTo>
                      <a:cubicBezTo>
                        <a:pt x="13" y="362"/>
                        <a:pt x="25" y="398"/>
                        <a:pt x="60" y="422"/>
                      </a:cubicBezTo>
                      <a:cubicBezTo>
                        <a:pt x="179" y="565"/>
                        <a:pt x="275" y="695"/>
                        <a:pt x="394" y="826"/>
                      </a:cubicBezTo>
                      <a:cubicBezTo>
                        <a:pt x="441" y="886"/>
                        <a:pt x="501" y="922"/>
                        <a:pt x="572" y="934"/>
                      </a:cubicBezTo>
                      <a:cubicBezTo>
                        <a:pt x="592" y="936"/>
                        <a:pt x="611" y="938"/>
                        <a:pt x="629" y="938"/>
                      </a:cubicBezTo>
                      <a:cubicBezTo>
                        <a:pt x="689" y="938"/>
                        <a:pt x="741" y="922"/>
                        <a:pt x="787" y="886"/>
                      </a:cubicBezTo>
                      <a:cubicBezTo>
                        <a:pt x="846" y="838"/>
                        <a:pt x="870" y="767"/>
                        <a:pt x="894" y="707"/>
                      </a:cubicBezTo>
                      <a:cubicBezTo>
                        <a:pt x="894" y="684"/>
                        <a:pt x="894" y="636"/>
                        <a:pt x="870" y="600"/>
                      </a:cubicBezTo>
                      <a:cubicBezTo>
                        <a:pt x="870" y="576"/>
                        <a:pt x="858" y="541"/>
                        <a:pt x="834" y="517"/>
                      </a:cubicBezTo>
                      <a:cubicBezTo>
                        <a:pt x="715" y="386"/>
                        <a:pt x="608" y="243"/>
                        <a:pt x="489" y="112"/>
                      </a:cubicBezTo>
                      <a:cubicBezTo>
                        <a:pt x="441" y="53"/>
                        <a:pt x="382" y="29"/>
                        <a:pt x="310" y="5"/>
                      </a:cubicBezTo>
                      <a:cubicBezTo>
                        <a:pt x="294" y="2"/>
                        <a:pt x="276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50"/>
                <p:cNvSpPr/>
                <p:nvPr/>
              </p:nvSpPr>
              <p:spPr>
                <a:xfrm>
                  <a:off x="5689675" y="2999150"/>
                  <a:ext cx="14925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5" extrusionOk="0">
                      <a:moveTo>
                        <a:pt x="144" y="1"/>
                      </a:moveTo>
                      <a:cubicBezTo>
                        <a:pt x="126" y="1"/>
                        <a:pt x="108" y="7"/>
                        <a:pt x="96" y="19"/>
                      </a:cubicBezTo>
                      <a:cubicBezTo>
                        <a:pt x="61" y="31"/>
                        <a:pt x="37" y="54"/>
                        <a:pt x="13" y="90"/>
                      </a:cubicBezTo>
                      <a:cubicBezTo>
                        <a:pt x="1" y="114"/>
                        <a:pt x="1" y="162"/>
                        <a:pt x="13" y="197"/>
                      </a:cubicBezTo>
                      <a:cubicBezTo>
                        <a:pt x="37" y="221"/>
                        <a:pt x="61" y="257"/>
                        <a:pt x="96" y="269"/>
                      </a:cubicBezTo>
                      <a:cubicBezTo>
                        <a:pt x="191" y="328"/>
                        <a:pt x="299" y="376"/>
                        <a:pt x="406" y="435"/>
                      </a:cubicBezTo>
                      <a:cubicBezTo>
                        <a:pt x="418" y="441"/>
                        <a:pt x="436" y="444"/>
                        <a:pt x="455" y="444"/>
                      </a:cubicBezTo>
                      <a:cubicBezTo>
                        <a:pt x="474" y="444"/>
                        <a:pt x="495" y="441"/>
                        <a:pt x="513" y="435"/>
                      </a:cubicBezTo>
                      <a:cubicBezTo>
                        <a:pt x="537" y="412"/>
                        <a:pt x="572" y="388"/>
                        <a:pt x="584" y="352"/>
                      </a:cubicBezTo>
                      <a:cubicBezTo>
                        <a:pt x="596" y="328"/>
                        <a:pt x="596" y="281"/>
                        <a:pt x="584" y="257"/>
                      </a:cubicBezTo>
                      <a:cubicBezTo>
                        <a:pt x="572" y="221"/>
                        <a:pt x="537" y="197"/>
                        <a:pt x="513" y="174"/>
                      </a:cubicBezTo>
                      <a:cubicBezTo>
                        <a:pt x="406" y="114"/>
                        <a:pt x="299" y="78"/>
                        <a:pt x="191" y="19"/>
                      </a:cubicBezTo>
                      <a:cubicBezTo>
                        <a:pt x="180" y="7"/>
                        <a:pt x="162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50"/>
                <p:cNvSpPr/>
                <p:nvPr/>
              </p:nvSpPr>
              <p:spPr>
                <a:xfrm>
                  <a:off x="5702775" y="2966850"/>
                  <a:ext cx="16700" cy="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425" extrusionOk="0">
                      <a:moveTo>
                        <a:pt x="153" y="1"/>
                      </a:moveTo>
                      <a:cubicBezTo>
                        <a:pt x="100" y="1"/>
                        <a:pt x="52" y="39"/>
                        <a:pt x="25" y="84"/>
                      </a:cubicBezTo>
                      <a:cubicBezTo>
                        <a:pt x="1" y="156"/>
                        <a:pt x="48" y="251"/>
                        <a:pt x="108" y="263"/>
                      </a:cubicBezTo>
                      <a:cubicBezTo>
                        <a:pt x="227" y="311"/>
                        <a:pt x="346" y="370"/>
                        <a:pt x="465" y="418"/>
                      </a:cubicBezTo>
                      <a:cubicBezTo>
                        <a:pt x="478" y="422"/>
                        <a:pt x="491" y="424"/>
                        <a:pt x="504" y="424"/>
                      </a:cubicBezTo>
                      <a:cubicBezTo>
                        <a:pt x="561" y="424"/>
                        <a:pt x="615" y="383"/>
                        <a:pt x="644" y="334"/>
                      </a:cubicBezTo>
                      <a:cubicBezTo>
                        <a:pt x="668" y="275"/>
                        <a:pt x="620" y="192"/>
                        <a:pt x="560" y="156"/>
                      </a:cubicBezTo>
                      <a:cubicBezTo>
                        <a:pt x="441" y="120"/>
                        <a:pt x="322" y="49"/>
                        <a:pt x="203" y="13"/>
                      </a:cubicBezTo>
                      <a:cubicBezTo>
                        <a:pt x="186" y="4"/>
                        <a:pt x="169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50"/>
                <p:cNvSpPr/>
                <p:nvPr/>
              </p:nvSpPr>
              <p:spPr>
                <a:xfrm>
                  <a:off x="5712300" y="2832925"/>
                  <a:ext cx="23550" cy="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537" extrusionOk="0">
                      <a:moveTo>
                        <a:pt x="263" y="0"/>
                      </a:moveTo>
                      <a:cubicBezTo>
                        <a:pt x="215" y="12"/>
                        <a:pt x="168" y="24"/>
                        <a:pt x="120" y="60"/>
                      </a:cubicBezTo>
                      <a:lnTo>
                        <a:pt x="84" y="95"/>
                      </a:lnTo>
                      <a:cubicBezTo>
                        <a:pt x="25" y="155"/>
                        <a:pt x="1" y="238"/>
                        <a:pt x="25" y="286"/>
                      </a:cubicBezTo>
                      <a:cubicBezTo>
                        <a:pt x="37" y="357"/>
                        <a:pt x="60" y="429"/>
                        <a:pt x="120" y="476"/>
                      </a:cubicBezTo>
                      <a:cubicBezTo>
                        <a:pt x="156" y="500"/>
                        <a:pt x="179" y="512"/>
                        <a:pt x="215" y="512"/>
                      </a:cubicBezTo>
                      <a:cubicBezTo>
                        <a:pt x="239" y="536"/>
                        <a:pt x="287" y="536"/>
                        <a:pt x="322" y="536"/>
                      </a:cubicBezTo>
                      <a:lnTo>
                        <a:pt x="703" y="536"/>
                      </a:lnTo>
                      <a:cubicBezTo>
                        <a:pt x="751" y="512"/>
                        <a:pt x="799" y="500"/>
                        <a:pt x="834" y="476"/>
                      </a:cubicBezTo>
                      <a:lnTo>
                        <a:pt x="882" y="429"/>
                      </a:lnTo>
                      <a:cubicBezTo>
                        <a:pt x="930" y="381"/>
                        <a:pt x="941" y="310"/>
                        <a:pt x="941" y="238"/>
                      </a:cubicBezTo>
                      <a:cubicBezTo>
                        <a:pt x="930" y="179"/>
                        <a:pt x="894" y="95"/>
                        <a:pt x="834" y="60"/>
                      </a:cubicBezTo>
                      <a:cubicBezTo>
                        <a:pt x="810" y="24"/>
                        <a:pt x="775" y="12"/>
                        <a:pt x="751" y="12"/>
                      </a:cubicBezTo>
                      <a:cubicBezTo>
                        <a:pt x="715" y="0"/>
                        <a:pt x="680" y="0"/>
                        <a:pt x="6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50"/>
                <p:cNvSpPr/>
                <p:nvPr/>
              </p:nvSpPr>
              <p:spPr>
                <a:xfrm>
                  <a:off x="5693550" y="2772200"/>
                  <a:ext cx="19375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56" extrusionOk="0">
                      <a:moveTo>
                        <a:pt x="501" y="0"/>
                      </a:moveTo>
                      <a:cubicBezTo>
                        <a:pt x="477" y="0"/>
                        <a:pt x="429" y="0"/>
                        <a:pt x="394" y="12"/>
                      </a:cubicBezTo>
                      <a:cubicBezTo>
                        <a:pt x="310" y="36"/>
                        <a:pt x="239" y="84"/>
                        <a:pt x="156" y="131"/>
                      </a:cubicBezTo>
                      <a:cubicBezTo>
                        <a:pt x="120" y="167"/>
                        <a:pt x="84" y="179"/>
                        <a:pt x="60" y="227"/>
                      </a:cubicBezTo>
                      <a:cubicBezTo>
                        <a:pt x="60" y="238"/>
                        <a:pt x="36" y="262"/>
                        <a:pt x="25" y="286"/>
                      </a:cubicBezTo>
                      <a:cubicBezTo>
                        <a:pt x="13" y="322"/>
                        <a:pt x="1" y="369"/>
                        <a:pt x="13" y="417"/>
                      </a:cubicBezTo>
                      <a:cubicBezTo>
                        <a:pt x="13" y="441"/>
                        <a:pt x="25" y="453"/>
                        <a:pt x="25" y="489"/>
                      </a:cubicBezTo>
                      <a:cubicBezTo>
                        <a:pt x="36" y="536"/>
                        <a:pt x="60" y="548"/>
                        <a:pt x="84" y="584"/>
                      </a:cubicBezTo>
                      <a:cubicBezTo>
                        <a:pt x="120" y="608"/>
                        <a:pt x="144" y="619"/>
                        <a:pt x="179" y="631"/>
                      </a:cubicBezTo>
                      <a:cubicBezTo>
                        <a:pt x="203" y="655"/>
                        <a:pt x="251" y="655"/>
                        <a:pt x="275" y="655"/>
                      </a:cubicBezTo>
                      <a:cubicBezTo>
                        <a:pt x="310" y="655"/>
                        <a:pt x="358" y="655"/>
                        <a:pt x="382" y="631"/>
                      </a:cubicBezTo>
                      <a:cubicBezTo>
                        <a:pt x="477" y="608"/>
                        <a:pt x="548" y="560"/>
                        <a:pt x="620" y="524"/>
                      </a:cubicBezTo>
                      <a:cubicBezTo>
                        <a:pt x="668" y="489"/>
                        <a:pt x="691" y="477"/>
                        <a:pt x="727" y="429"/>
                      </a:cubicBezTo>
                      <a:cubicBezTo>
                        <a:pt x="727" y="417"/>
                        <a:pt x="739" y="381"/>
                        <a:pt x="751" y="369"/>
                      </a:cubicBezTo>
                      <a:cubicBezTo>
                        <a:pt x="775" y="322"/>
                        <a:pt x="775" y="286"/>
                        <a:pt x="775" y="238"/>
                      </a:cubicBezTo>
                      <a:cubicBezTo>
                        <a:pt x="775" y="203"/>
                        <a:pt x="751" y="191"/>
                        <a:pt x="751" y="167"/>
                      </a:cubicBezTo>
                      <a:cubicBezTo>
                        <a:pt x="739" y="119"/>
                        <a:pt x="727" y="108"/>
                        <a:pt x="691" y="72"/>
                      </a:cubicBezTo>
                      <a:cubicBezTo>
                        <a:pt x="668" y="48"/>
                        <a:pt x="632" y="24"/>
                        <a:pt x="608" y="12"/>
                      </a:cubicBezTo>
                      <a:cubicBezTo>
                        <a:pt x="572" y="0"/>
                        <a:pt x="537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50"/>
                <p:cNvSpPr/>
                <p:nvPr/>
              </p:nvSpPr>
              <p:spPr>
                <a:xfrm>
                  <a:off x="5637300" y="2692575"/>
                  <a:ext cx="131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694" extrusionOk="0">
                      <a:moveTo>
                        <a:pt x="380" y="0"/>
                      </a:moveTo>
                      <a:cubicBezTo>
                        <a:pt x="361" y="0"/>
                        <a:pt x="340" y="6"/>
                        <a:pt x="322" y="18"/>
                      </a:cubicBezTo>
                      <a:cubicBezTo>
                        <a:pt x="298" y="30"/>
                        <a:pt x="262" y="54"/>
                        <a:pt x="251" y="90"/>
                      </a:cubicBezTo>
                      <a:cubicBezTo>
                        <a:pt x="179" y="221"/>
                        <a:pt x="84" y="376"/>
                        <a:pt x="12" y="506"/>
                      </a:cubicBezTo>
                      <a:cubicBezTo>
                        <a:pt x="0" y="530"/>
                        <a:pt x="12" y="578"/>
                        <a:pt x="12" y="614"/>
                      </a:cubicBezTo>
                      <a:cubicBezTo>
                        <a:pt x="24" y="637"/>
                        <a:pt x="60" y="673"/>
                        <a:pt x="84" y="685"/>
                      </a:cubicBezTo>
                      <a:cubicBezTo>
                        <a:pt x="102" y="691"/>
                        <a:pt x="123" y="694"/>
                        <a:pt x="142" y="694"/>
                      </a:cubicBezTo>
                      <a:cubicBezTo>
                        <a:pt x="161" y="694"/>
                        <a:pt x="179" y="691"/>
                        <a:pt x="191" y="685"/>
                      </a:cubicBezTo>
                      <a:cubicBezTo>
                        <a:pt x="227" y="673"/>
                        <a:pt x="251" y="637"/>
                        <a:pt x="262" y="614"/>
                      </a:cubicBezTo>
                      <a:cubicBezTo>
                        <a:pt x="346" y="471"/>
                        <a:pt x="429" y="328"/>
                        <a:pt x="501" y="197"/>
                      </a:cubicBezTo>
                      <a:cubicBezTo>
                        <a:pt x="524" y="161"/>
                        <a:pt x="524" y="114"/>
                        <a:pt x="501" y="90"/>
                      </a:cubicBezTo>
                      <a:cubicBezTo>
                        <a:pt x="489" y="54"/>
                        <a:pt x="465" y="30"/>
                        <a:pt x="429" y="18"/>
                      </a:cubicBezTo>
                      <a:cubicBezTo>
                        <a:pt x="417" y="6"/>
                        <a:pt x="39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50"/>
                <p:cNvSpPr/>
                <p:nvPr/>
              </p:nvSpPr>
              <p:spPr>
                <a:xfrm>
                  <a:off x="5616750" y="2680300"/>
                  <a:ext cx="11650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638" extrusionOk="0">
                      <a:moveTo>
                        <a:pt x="309" y="0"/>
                      </a:moveTo>
                      <a:cubicBezTo>
                        <a:pt x="290" y="0"/>
                        <a:pt x="269" y="3"/>
                        <a:pt x="251" y="9"/>
                      </a:cubicBezTo>
                      <a:cubicBezTo>
                        <a:pt x="227" y="33"/>
                        <a:pt x="191" y="57"/>
                        <a:pt x="180" y="93"/>
                      </a:cubicBezTo>
                      <a:cubicBezTo>
                        <a:pt x="132" y="212"/>
                        <a:pt x="72" y="331"/>
                        <a:pt x="37" y="450"/>
                      </a:cubicBezTo>
                      <a:cubicBezTo>
                        <a:pt x="1" y="509"/>
                        <a:pt x="37" y="593"/>
                        <a:pt x="108" y="628"/>
                      </a:cubicBezTo>
                      <a:cubicBezTo>
                        <a:pt x="120" y="634"/>
                        <a:pt x="138" y="637"/>
                        <a:pt x="157" y="637"/>
                      </a:cubicBezTo>
                      <a:cubicBezTo>
                        <a:pt x="177" y="637"/>
                        <a:pt x="197" y="634"/>
                        <a:pt x="215" y="628"/>
                      </a:cubicBezTo>
                      <a:cubicBezTo>
                        <a:pt x="239" y="605"/>
                        <a:pt x="275" y="581"/>
                        <a:pt x="287" y="545"/>
                      </a:cubicBezTo>
                      <a:cubicBezTo>
                        <a:pt x="334" y="426"/>
                        <a:pt x="394" y="307"/>
                        <a:pt x="430" y="188"/>
                      </a:cubicBezTo>
                      <a:cubicBezTo>
                        <a:pt x="465" y="116"/>
                        <a:pt x="418" y="45"/>
                        <a:pt x="358" y="9"/>
                      </a:cubicBezTo>
                      <a:cubicBezTo>
                        <a:pt x="346" y="3"/>
                        <a:pt x="328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50"/>
                <p:cNvSpPr/>
                <p:nvPr/>
              </p:nvSpPr>
              <p:spPr>
                <a:xfrm>
                  <a:off x="4982750" y="2495375"/>
                  <a:ext cx="856675" cy="87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7" h="35166" extrusionOk="0">
                      <a:moveTo>
                        <a:pt x="25516" y="1"/>
                      </a:moveTo>
                      <a:cubicBezTo>
                        <a:pt x="26790" y="1703"/>
                        <a:pt x="27718" y="3727"/>
                        <a:pt x="28159" y="5835"/>
                      </a:cubicBezTo>
                      <a:cubicBezTo>
                        <a:pt x="29064" y="10002"/>
                        <a:pt x="28338" y="14383"/>
                        <a:pt x="26742" y="18348"/>
                      </a:cubicBezTo>
                      <a:cubicBezTo>
                        <a:pt x="25111" y="22396"/>
                        <a:pt x="22539" y="26135"/>
                        <a:pt x="18622" y="28242"/>
                      </a:cubicBezTo>
                      <a:cubicBezTo>
                        <a:pt x="16026" y="29647"/>
                        <a:pt x="13157" y="30600"/>
                        <a:pt x="10252" y="30933"/>
                      </a:cubicBezTo>
                      <a:cubicBezTo>
                        <a:pt x="9440" y="31029"/>
                        <a:pt x="8624" y="31079"/>
                        <a:pt x="7811" y="31079"/>
                      </a:cubicBezTo>
                      <a:cubicBezTo>
                        <a:pt x="5109" y="31079"/>
                        <a:pt x="2435" y="30528"/>
                        <a:pt x="1" y="29302"/>
                      </a:cubicBezTo>
                      <a:lnTo>
                        <a:pt x="1" y="29302"/>
                      </a:lnTo>
                      <a:cubicBezTo>
                        <a:pt x="727" y="30147"/>
                        <a:pt x="1548" y="30933"/>
                        <a:pt x="2441" y="31635"/>
                      </a:cubicBezTo>
                      <a:cubicBezTo>
                        <a:pt x="5550" y="34099"/>
                        <a:pt x="9244" y="35166"/>
                        <a:pt x="12997" y="35166"/>
                      </a:cubicBezTo>
                      <a:cubicBezTo>
                        <a:pt x="13815" y="35166"/>
                        <a:pt x="14636" y="35115"/>
                        <a:pt x="15455" y="35017"/>
                      </a:cubicBezTo>
                      <a:cubicBezTo>
                        <a:pt x="18348" y="34672"/>
                        <a:pt x="21229" y="33719"/>
                        <a:pt x="23813" y="32326"/>
                      </a:cubicBezTo>
                      <a:cubicBezTo>
                        <a:pt x="27742" y="30207"/>
                        <a:pt x="30302" y="26492"/>
                        <a:pt x="31945" y="22420"/>
                      </a:cubicBezTo>
                      <a:cubicBezTo>
                        <a:pt x="33529" y="18467"/>
                        <a:pt x="34267" y="14074"/>
                        <a:pt x="33374" y="9918"/>
                      </a:cubicBezTo>
                      <a:cubicBezTo>
                        <a:pt x="32457" y="5751"/>
                        <a:pt x="29766" y="1870"/>
                        <a:pt x="25873" y="143"/>
                      </a:cubicBezTo>
                      <a:cubicBezTo>
                        <a:pt x="25742" y="84"/>
                        <a:pt x="25635" y="36"/>
                        <a:pt x="25516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50"/>
                <p:cNvSpPr/>
                <p:nvPr/>
              </p:nvSpPr>
              <p:spPr>
                <a:xfrm>
                  <a:off x="4871425" y="1810700"/>
                  <a:ext cx="626000" cy="43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17570" extrusionOk="0">
                      <a:moveTo>
                        <a:pt x="12259" y="1"/>
                      </a:moveTo>
                      <a:cubicBezTo>
                        <a:pt x="11879" y="1"/>
                        <a:pt x="11499" y="17"/>
                        <a:pt x="11121" y="51"/>
                      </a:cubicBezTo>
                      <a:cubicBezTo>
                        <a:pt x="10288" y="110"/>
                        <a:pt x="9466" y="253"/>
                        <a:pt x="8668" y="480"/>
                      </a:cubicBezTo>
                      <a:cubicBezTo>
                        <a:pt x="6478" y="1075"/>
                        <a:pt x="4442" y="2170"/>
                        <a:pt x="2680" y="3599"/>
                      </a:cubicBezTo>
                      <a:cubicBezTo>
                        <a:pt x="2557" y="3574"/>
                        <a:pt x="2432" y="3562"/>
                        <a:pt x="2309" y="3562"/>
                      </a:cubicBezTo>
                      <a:cubicBezTo>
                        <a:pt x="1439" y="3562"/>
                        <a:pt x="593" y="4160"/>
                        <a:pt x="322" y="5004"/>
                      </a:cubicBezTo>
                      <a:cubicBezTo>
                        <a:pt x="1" y="5980"/>
                        <a:pt x="513" y="7147"/>
                        <a:pt x="1453" y="7564"/>
                      </a:cubicBezTo>
                      <a:cubicBezTo>
                        <a:pt x="2382" y="11957"/>
                        <a:pt x="5799" y="15600"/>
                        <a:pt x="10061" y="16982"/>
                      </a:cubicBezTo>
                      <a:cubicBezTo>
                        <a:pt x="11296" y="17378"/>
                        <a:pt x="12574" y="17570"/>
                        <a:pt x="13848" y="17570"/>
                      </a:cubicBezTo>
                      <a:cubicBezTo>
                        <a:pt x="15979" y="17570"/>
                        <a:pt x="18099" y="17035"/>
                        <a:pt x="19991" y="16029"/>
                      </a:cubicBezTo>
                      <a:cubicBezTo>
                        <a:pt x="20896" y="15553"/>
                        <a:pt x="21765" y="14957"/>
                        <a:pt x="22539" y="14255"/>
                      </a:cubicBezTo>
                      <a:cubicBezTo>
                        <a:pt x="22695" y="14305"/>
                        <a:pt x="22856" y="14328"/>
                        <a:pt x="23018" y="14328"/>
                      </a:cubicBezTo>
                      <a:cubicBezTo>
                        <a:pt x="23752" y="14328"/>
                        <a:pt x="24498" y="13850"/>
                        <a:pt x="24742" y="13148"/>
                      </a:cubicBezTo>
                      <a:cubicBezTo>
                        <a:pt x="25040" y="12279"/>
                        <a:pt x="24551" y="10969"/>
                        <a:pt x="23694" y="10647"/>
                      </a:cubicBezTo>
                      <a:cubicBezTo>
                        <a:pt x="23789" y="7552"/>
                        <a:pt x="22242" y="4492"/>
                        <a:pt x="19825" y="2563"/>
                      </a:cubicBezTo>
                      <a:cubicBezTo>
                        <a:pt x="17714" y="860"/>
                        <a:pt x="14980" y="1"/>
                        <a:pt x="122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50"/>
                <p:cNvSpPr/>
                <p:nvPr/>
              </p:nvSpPr>
              <p:spPr>
                <a:xfrm>
                  <a:off x="4871425" y="1822675"/>
                  <a:ext cx="499500" cy="4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0" h="17091" extrusionOk="0">
                      <a:moveTo>
                        <a:pt x="8668" y="1"/>
                      </a:moveTo>
                      <a:lnTo>
                        <a:pt x="8668" y="1"/>
                      </a:lnTo>
                      <a:cubicBezTo>
                        <a:pt x="6478" y="596"/>
                        <a:pt x="4442" y="1691"/>
                        <a:pt x="2680" y="3120"/>
                      </a:cubicBezTo>
                      <a:cubicBezTo>
                        <a:pt x="2557" y="3095"/>
                        <a:pt x="2432" y="3083"/>
                        <a:pt x="2309" y="3083"/>
                      </a:cubicBezTo>
                      <a:cubicBezTo>
                        <a:pt x="1439" y="3083"/>
                        <a:pt x="593" y="3681"/>
                        <a:pt x="322" y="4525"/>
                      </a:cubicBezTo>
                      <a:cubicBezTo>
                        <a:pt x="1" y="5501"/>
                        <a:pt x="513" y="6668"/>
                        <a:pt x="1453" y="7085"/>
                      </a:cubicBezTo>
                      <a:cubicBezTo>
                        <a:pt x="2382" y="11478"/>
                        <a:pt x="5799" y="15121"/>
                        <a:pt x="10061" y="16503"/>
                      </a:cubicBezTo>
                      <a:cubicBezTo>
                        <a:pt x="11296" y="16899"/>
                        <a:pt x="12574" y="17091"/>
                        <a:pt x="13848" y="17091"/>
                      </a:cubicBezTo>
                      <a:cubicBezTo>
                        <a:pt x="15977" y="17091"/>
                        <a:pt x="18095" y="16556"/>
                        <a:pt x="19979" y="15550"/>
                      </a:cubicBezTo>
                      <a:lnTo>
                        <a:pt x="19979" y="15550"/>
                      </a:lnTo>
                      <a:cubicBezTo>
                        <a:pt x="19220" y="15656"/>
                        <a:pt x="18452" y="15713"/>
                        <a:pt x="17684" y="15713"/>
                      </a:cubicBezTo>
                      <a:cubicBezTo>
                        <a:pt x="16645" y="15713"/>
                        <a:pt x="15606" y="15609"/>
                        <a:pt x="14586" y="15383"/>
                      </a:cubicBezTo>
                      <a:cubicBezTo>
                        <a:pt x="12145" y="14848"/>
                        <a:pt x="9823" y="13586"/>
                        <a:pt x="8204" y="11669"/>
                      </a:cubicBezTo>
                      <a:cubicBezTo>
                        <a:pt x="6585" y="9764"/>
                        <a:pt x="5716" y="7168"/>
                        <a:pt x="6073" y="4692"/>
                      </a:cubicBezTo>
                      <a:cubicBezTo>
                        <a:pt x="6347" y="2882"/>
                        <a:pt x="7287" y="1179"/>
                        <a:pt x="8668" y="1"/>
                      </a:cubicBezTo>
                      <a:close/>
                    </a:path>
                  </a:pathLst>
                </a:custGeom>
                <a:solidFill>
                  <a:srgbClr val="FBF7E4">
                    <a:alpha val="227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50"/>
                <p:cNvSpPr/>
                <p:nvPr/>
              </p:nvSpPr>
              <p:spPr>
                <a:xfrm>
                  <a:off x="5137775" y="1839550"/>
                  <a:ext cx="67725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9" h="2159" extrusionOk="0">
                      <a:moveTo>
                        <a:pt x="1510" y="0"/>
                      </a:moveTo>
                      <a:cubicBezTo>
                        <a:pt x="1206" y="0"/>
                        <a:pt x="872" y="158"/>
                        <a:pt x="598" y="540"/>
                      </a:cubicBezTo>
                      <a:cubicBezTo>
                        <a:pt x="1" y="1383"/>
                        <a:pt x="523" y="2159"/>
                        <a:pt x="1194" y="2159"/>
                      </a:cubicBezTo>
                      <a:cubicBezTo>
                        <a:pt x="1499" y="2159"/>
                        <a:pt x="1835" y="1998"/>
                        <a:pt x="2110" y="1612"/>
                      </a:cubicBezTo>
                      <a:cubicBezTo>
                        <a:pt x="2709" y="775"/>
                        <a:pt x="2183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50"/>
                <p:cNvSpPr/>
                <p:nvPr/>
              </p:nvSpPr>
              <p:spPr>
                <a:xfrm>
                  <a:off x="5097150" y="1843350"/>
                  <a:ext cx="39475" cy="3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1262" extrusionOk="0">
                      <a:moveTo>
                        <a:pt x="881" y="0"/>
                      </a:moveTo>
                      <a:cubicBezTo>
                        <a:pt x="704" y="0"/>
                        <a:pt x="510" y="93"/>
                        <a:pt x="354" y="317"/>
                      </a:cubicBezTo>
                      <a:cubicBezTo>
                        <a:pt x="1" y="809"/>
                        <a:pt x="310" y="1262"/>
                        <a:pt x="703" y="1262"/>
                      </a:cubicBezTo>
                      <a:cubicBezTo>
                        <a:pt x="881" y="1262"/>
                        <a:pt x="1076" y="1170"/>
                        <a:pt x="1235" y="948"/>
                      </a:cubicBezTo>
                      <a:cubicBezTo>
                        <a:pt x="1578" y="448"/>
                        <a:pt x="1270" y="0"/>
                        <a:pt x="8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50"/>
                <p:cNvSpPr/>
                <p:nvPr/>
              </p:nvSpPr>
              <p:spPr>
                <a:xfrm>
                  <a:off x="5102325" y="1889025"/>
                  <a:ext cx="27700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866" extrusionOk="0">
                      <a:moveTo>
                        <a:pt x="624" y="1"/>
                      </a:moveTo>
                      <a:cubicBezTo>
                        <a:pt x="501" y="1"/>
                        <a:pt x="365" y="64"/>
                        <a:pt x="254" y="216"/>
                      </a:cubicBezTo>
                      <a:cubicBezTo>
                        <a:pt x="0" y="552"/>
                        <a:pt x="214" y="865"/>
                        <a:pt x="488" y="865"/>
                      </a:cubicBezTo>
                      <a:cubicBezTo>
                        <a:pt x="613" y="865"/>
                        <a:pt x="750" y="801"/>
                        <a:pt x="861" y="645"/>
                      </a:cubicBezTo>
                      <a:cubicBezTo>
                        <a:pt x="1107" y="309"/>
                        <a:pt x="896" y="1"/>
                        <a:pt x="6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50"/>
                <p:cNvSpPr/>
                <p:nvPr/>
              </p:nvSpPr>
              <p:spPr>
                <a:xfrm>
                  <a:off x="5042350" y="1930875"/>
                  <a:ext cx="33525" cy="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055" extrusionOk="0">
                      <a:moveTo>
                        <a:pt x="745" y="1"/>
                      </a:moveTo>
                      <a:cubicBezTo>
                        <a:pt x="594" y="1"/>
                        <a:pt x="429" y="79"/>
                        <a:pt x="296" y="268"/>
                      </a:cubicBezTo>
                      <a:cubicBezTo>
                        <a:pt x="0" y="678"/>
                        <a:pt x="259" y="1054"/>
                        <a:pt x="592" y="1054"/>
                      </a:cubicBezTo>
                      <a:cubicBezTo>
                        <a:pt x="742" y="1054"/>
                        <a:pt x="908" y="978"/>
                        <a:pt x="1046" y="792"/>
                      </a:cubicBezTo>
                      <a:cubicBezTo>
                        <a:pt x="1341" y="382"/>
                        <a:pt x="1077" y="1"/>
                        <a:pt x="7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50"/>
                <p:cNvSpPr/>
                <p:nvPr/>
              </p:nvSpPr>
              <p:spPr>
                <a:xfrm>
                  <a:off x="5775400" y="1638850"/>
                  <a:ext cx="672750" cy="14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0" h="57868" extrusionOk="0">
                      <a:moveTo>
                        <a:pt x="15092" y="0"/>
                      </a:moveTo>
                      <a:cubicBezTo>
                        <a:pt x="13065" y="0"/>
                        <a:pt x="11002" y="593"/>
                        <a:pt x="9264" y="1662"/>
                      </a:cubicBezTo>
                      <a:cubicBezTo>
                        <a:pt x="5966" y="3686"/>
                        <a:pt x="3763" y="7175"/>
                        <a:pt x="2513" y="10830"/>
                      </a:cubicBezTo>
                      <a:cubicBezTo>
                        <a:pt x="1" y="18200"/>
                        <a:pt x="1025" y="26689"/>
                        <a:pt x="5252" y="33214"/>
                      </a:cubicBezTo>
                      <a:cubicBezTo>
                        <a:pt x="6609" y="35321"/>
                        <a:pt x="8300" y="37286"/>
                        <a:pt x="8954" y="39691"/>
                      </a:cubicBezTo>
                      <a:cubicBezTo>
                        <a:pt x="9407" y="41370"/>
                        <a:pt x="9324" y="43179"/>
                        <a:pt x="9859" y="44822"/>
                      </a:cubicBezTo>
                      <a:cubicBezTo>
                        <a:pt x="11110" y="48740"/>
                        <a:pt x="15122" y="50823"/>
                        <a:pt x="17051" y="54335"/>
                      </a:cubicBezTo>
                      <a:cubicBezTo>
                        <a:pt x="17813" y="55752"/>
                        <a:pt x="17860" y="57550"/>
                        <a:pt x="19730" y="57836"/>
                      </a:cubicBezTo>
                      <a:cubicBezTo>
                        <a:pt x="19872" y="57858"/>
                        <a:pt x="20009" y="57868"/>
                        <a:pt x="20142" y="57868"/>
                      </a:cubicBezTo>
                      <a:cubicBezTo>
                        <a:pt x="22119" y="57868"/>
                        <a:pt x="22966" y="55549"/>
                        <a:pt x="23468" y="53931"/>
                      </a:cubicBezTo>
                      <a:cubicBezTo>
                        <a:pt x="25183" y="48323"/>
                        <a:pt x="26909" y="42465"/>
                        <a:pt x="25957" y="36667"/>
                      </a:cubicBezTo>
                      <a:cubicBezTo>
                        <a:pt x="25421" y="33476"/>
                        <a:pt x="24087" y="30452"/>
                        <a:pt x="23671" y="27237"/>
                      </a:cubicBezTo>
                      <a:cubicBezTo>
                        <a:pt x="23099" y="22760"/>
                        <a:pt x="24314" y="18260"/>
                        <a:pt x="24611" y="13747"/>
                      </a:cubicBezTo>
                      <a:cubicBezTo>
                        <a:pt x="24909" y="9247"/>
                        <a:pt x="23944" y="4139"/>
                        <a:pt x="20242" y="1543"/>
                      </a:cubicBezTo>
                      <a:cubicBezTo>
                        <a:pt x="18732" y="486"/>
                        <a:pt x="16926" y="0"/>
                        <a:pt x="150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50"/>
                <p:cNvSpPr/>
                <p:nvPr/>
              </p:nvSpPr>
              <p:spPr>
                <a:xfrm>
                  <a:off x="5945375" y="1870475"/>
                  <a:ext cx="418225" cy="10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9" h="42321" extrusionOk="0">
                      <a:moveTo>
                        <a:pt x="7079" y="0"/>
                      </a:moveTo>
                      <a:cubicBezTo>
                        <a:pt x="5022" y="0"/>
                        <a:pt x="3376" y="1922"/>
                        <a:pt x="2763" y="3923"/>
                      </a:cubicBezTo>
                      <a:cubicBezTo>
                        <a:pt x="2132" y="5959"/>
                        <a:pt x="2227" y="8161"/>
                        <a:pt x="1715" y="10245"/>
                      </a:cubicBezTo>
                      <a:cubicBezTo>
                        <a:pt x="1179" y="12388"/>
                        <a:pt x="0" y="14448"/>
                        <a:pt x="120" y="16650"/>
                      </a:cubicBezTo>
                      <a:cubicBezTo>
                        <a:pt x="310" y="20460"/>
                        <a:pt x="4156" y="23080"/>
                        <a:pt x="5227" y="26723"/>
                      </a:cubicBezTo>
                      <a:cubicBezTo>
                        <a:pt x="5858" y="28878"/>
                        <a:pt x="5465" y="31212"/>
                        <a:pt x="5846" y="33438"/>
                      </a:cubicBezTo>
                      <a:cubicBezTo>
                        <a:pt x="6251" y="35676"/>
                        <a:pt x="7442" y="37677"/>
                        <a:pt x="8811" y="39475"/>
                      </a:cubicBezTo>
                      <a:cubicBezTo>
                        <a:pt x="9742" y="40675"/>
                        <a:pt x="10692" y="42321"/>
                        <a:pt x="11875" y="42321"/>
                      </a:cubicBezTo>
                      <a:cubicBezTo>
                        <a:pt x="12311" y="42321"/>
                        <a:pt x="12778" y="42098"/>
                        <a:pt x="13288" y="41546"/>
                      </a:cubicBezTo>
                      <a:cubicBezTo>
                        <a:pt x="16002" y="38617"/>
                        <a:pt x="16729" y="33879"/>
                        <a:pt x="14871" y="30319"/>
                      </a:cubicBezTo>
                      <a:cubicBezTo>
                        <a:pt x="13764" y="28223"/>
                        <a:pt x="11835" y="26259"/>
                        <a:pt x="12133" y="23889"/>
                      </a:cubicBezTo>
                      <a:cubicBezTo>
                        <a:pt x="12407" y="21627"/>
                        <a:pt x="14705" y="19960"/>
                        <a:pt x="14788" y="17698"/>
                      </a:cubicBezTo>
                      <a:cubicBezTo>
                        <a:pt x="14871" y="15698"/>
                        <a:pt x="13216" y="14102"/>
                        <a:pt x="12431" y="12269"/>
                      </a:cubicBezTo>
                      <a:cubicBezTo>
                        <a:pt x="11478" y="10054"/>
                        <a:pt x="11788" y="7542"/>
                        <a:pt x="11454" y="5161"/>
                      </a:cubicBezTo>
                      <a:cubicBezTo>
                        <a:pt x="11133" y="2780"/>
                        <a:pt x="9656" y="136"/>
                        <a:pt x="7263" y="5"/>
                      </a:cubicBezTo>
                      <a:cubicBezTo>
                        <a:pt x="7202" y="2"/>
                        <a:pt x="7140" y="0"/>
                        <a:pt x="70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50"/>
                <p:cNvSpPr/>
                <p:nvPr/>
              </p:nvSpPr>
              <p:spPr>
                <a:xfrm>
                  <a:off x="6045100" y="2051575"/>
                  <a:ext cx="320300" cy="135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2" h="54113" extrusionOk="0">
                      <a:moveTo>
                        <a:pt x="1655" y="0"/>
                      </a:moveTo>
                      <a:lnTo>
                        <a:pt x="1655" y="0"/>
                      </a:lnTo>
                      <a:cubicBezTo>
                        <a:pt x="3143" y="6930"/>
                        <a:pt x="4584" y="13871"/>
                        <a:pt x="6072" y="20789"/>
                      </a:cubicBezTo>
                      <a:cubicBezTo>
                        <a:pt x="4548" y="18003"/>
                        <a:pt x="2441" y="15562"/>
                        <a:pt x="0" y="13550"/>
                      </a:cubicBezTo>
                      <a:lnTo>
                        <a:pt x="0" y="13550"/>
                      </a:lnTo>
                      <a:cubicBezTo>
                        <a:pt x="3774" y="17800"/>
                        <a:pt x="5977" y="23658"/>
                        <a:pt x="6918" y="29254"/>
                      </a:cubicBezTo>
                      <a:cubicBezTo>
                        <a:pt x="5620" y="26325"/>
                        <a:pt x="3572" y="23753"/>
                        <a:pt x="1155" y="21622"/>
                      </a:cubicBezTo>
                      <a:lnTo>
                        <a:pt x="1155" y="21622"/>
                      </a:lnTo>
                      <a:cubicBezTo>
                        <a:pt x="4060" y="25504"/>
                        <a:pt x="5739" y="30195"/>
                        <a:pt x="6691" y="34957"/>
                      </a:cubicBezTo>
                      <a:cubicBezTo>
                        <a:pt x="7644" y="39720"/>
                        <a:pt x="7906" y="44589"/>
                        <a:pt x="8180" y="49435"/>
                      </a:cubicBezTo>
                      <a:cubicBezTo>
                        <a:pt x="8263" y="50661"/>
                        <a:pt x="8346" y="51923"/>
                        <a:pt x="8894" y="53007"/>
                      </a:cubicBezTo>
                      <a:cubicBezTo>
                        <a:pt x="8894" y="53019"/>
                        <a:pt x="8918" y="53019"/>
                        <a:pt x="8918" y="53043"/>
                      </a:cubicBezTo>
                      <a:cubicBezTo>
                        <a:pt x="9300" y="53777"/>
                        <a:pt x="9986" y="54113"/>
                        <a:pt x="10673" y="54113"/>
                      </a:cubicBezTo>
                      <a:cubicBezTo>
                        <a:pt x="11656" y="54113"/>
                        <a:pt x="12642" y="53425"/>
                        <a:pt x="12740" y="52233"/>
                      </a:cubicBezTo>
                      <a:cubicBezTo>
                        <a:pt x="12811" y="51411"/>
                        <a:pt x="12740" y="50554"/>
                        <a:pt x="12609" y="49768"/>
                      </a:cubicBezTo>
                      <a:cubicBezTo>
                        <a:pt x="11894" y="45185"/>
                        <a:pt x="11001" y="40624"/>
                        <a:pt x="10656" y="35993"/>
                      </a:cubicBezTo>
                      <a:cubicBezTo>
                        <a:pt x="10323" y="31373"/>
                        <a:pt x="10620" y="26813"/>
                        <a:pt x="12073" y="22408"/>
                      </a:cubicBezTo>
                      <a:lnTo>
                        <a:pt x="12073" y="22408"/>
                      </a:lnTo>
                      <a:cubicBezTo>
                        <a:pt x="10859" y="24301"/>
                        <a:pt x="10001" y="26456"/>
                        <a:pt x="9763" y="28694"/>
                      </a:cubicBezTo>
                      <a:cubicBezTo>
                        <a:pt x="9156" y="23587"/>
                        <a:pt x="8930" y="18515"/>
                        <a:pt x="9287" y="13395"/>
                      </a:cubicBezTo>
                      <a:lnTo>
                        <a:pt x="9287" y="13395"/>
                      </a:lnTo>
                      <a:cubicBezTo>
                        <a:pt x="8382" y="15717"/>
                        <a:pt x="7787" y="18276"/>
                        <a:pt x="7870" y="20753"/>
                      </a:cubicBezTo>
                      <a:cubicBezTo>
                        <a:pt x="6310" y="13728"/>
                        <a:pt x="4108" y="6763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50"/>
                <p:cNvSpPr/>
                <p:nvPr/>
              </p:nvSpPr>
              <p:spPr>
                <a:xfrm>
                  <a:off x="6265050" y="1843675"/>
                  <a:ext cx="680475" cy="12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9" h="50908" extrusionOk="0">
                      <a:moveTo>
                        <a:pt x="17357" y="0"/>
                      </a:moveTo>
                      <a:cubicBezTo>
                        <a:pt x="16879" y="0"/>
                        <a:pt x="16402" y="34"/>
                        <a:pt x="15931" y="101"/>
                      </a:cubicBezTo>
                      <a:cubicBezTo>
                        <a:pt x="12455" y="589"/>
                        <a:pt x="9371" y="2673"/>
                        <a:pt x="6990" y="5257"/>
                      </a:cubicBezTo>
                      <a:cubicBezTo>
                        <a:pt x="2215" y="10460"/>
                        <a:pt x="1" y="17877"/>
                        <a:pt x="1132" y="24842"/>
                      </a:cubicBezTo>
                      <a:cubicBezTo>
                        <a:pt x="1501" y="27081"/>
                        <a:pt x="2180" y="29331"/>
                        <a:pt x="1858" y="31569"/>
                      </a:cubicBezTo>
                      <a:cubicBezTo>
                        <a:pt x="1632" y="33141"/>
                        <a:pt x="918" y="34605"/>
                        <a:pt x="751" y="36177"/>
                      </a:cubicBezTo>
                      <a:cubicBezTo>
                        <a:pt x="382" y="39880"/>
                        <a:pt x="2942" y="43059"/>
                        <a:pt x="3227" y="46678"/>
                      </a:cubicBezTo>
                      <a:cubicBezTo>
                        <a:pt x="3346" y="48119"/>
                        <a:pt x="2715" y="49643"/>
                        <a:pt x="4180" y="50548"/>
                      </a:cubicBezTo>
                      <a:cubicBezTo>
                        <a:pt x="4580" y="50800"/>
                        <a:pt x="4976" y="50907"/>
                        <a:pt x="5360" y="50907"/>
                      </a:cubicBezTo>
                      <a:cubicBezTo>
                        <a:pt x="6681" y="50907"/>
                        <a:pt x="7874" y="49647"/>
                        <a:pt x="8704" y="48679"/>
                      </a:cubicBezTo>
                      <a:cubicBezTo>
                        <a:pt x="12169" y="44630"/>
                        <a:pt x="15741" y="40404"/>
                        <a:pt x="17051" y="35236"/>
                      </a:cubicBezTo>
                      <a:cubicBezTo>
                        <a:pt x="17777" y="32391"/>
                        <a:pt x="17777" y="29390"/>
                        <a:pt x="18598" y="26569"/>
                      </a:cubicBezTo>
                      <a:cubicBezTo>
                        <a:pt x="19741" y="22640"/>
                        <a:pt x="22396" y="19353"/>
                        <a:pt x="24290" y="15710"/>
                      </a:cubicBezTo>
                      <a:cubicBezTo>
                        <a:pt x="26171" y="12067"/>
                        <a:pt x="27218" y="7483"/>
                        <a:pt x="25087" y="3983"/>
                      </a:cubicBezTo>
                      <a:cubicBezTo>
                        <a:pt x="23522" y="1376"/>
                        <a:pt x="20423" y="0"/>
                        <a:pt x="173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8" name="Google Shape;1958;p50"/>
                <p:cNvSpPr/>
                <p:nvPr/>
              </p:nvSpPr>
              <p:spPr>
                <a:xfrm>
                  <a:off x="6349000" y="2039250"/>
                  <a:ext cx="400375" cy="9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5" h="37242" extrusionOk="0">
                      <a:moveTo>
                        <a:pt x="12410" y="0"/>
                      </a:moveTo>
                      <a:cubicBezTo>
                        <a:pt x="11027" y="0"/>
                        <a:pt x="9592" y="848"/>
                        <a:pt x="8644" y="1946"/>
                      </a:cubicBezTo>
                      <a:cubicBezTo>
                        <a:pt x="7382" y="3422"/>
                        <a:pt x="6656" y="5280"/>
                        <a:pt x="5477" y="6828"/>
                      </a:cubicBezTo>
                      <a:cubicBezTo>
                        <a:pt x="4263" y="8423"/>
                        <a:pt x="2548" y="9685"/>
                        <a:pt x="1834" y="11566"/>
                      </a:cubicBezTo>
                      <a:cubicBezTo>
                        <a:pt x="608" y="14793"/>
                        <a:pt x="2858" y="18365"/>
                        <a:pt x="2417" y="21782"/>
                      </a:cubicBezTo>
                      <a:cubicBezTo>
                        <a:pt x="2155" y="23806"/>
                        <a:pt x="965" y="25616"/>
                        <a:pt x="488" y="27592"/>
                      </a:cubicBezTo>
                      <a:cubicBezTo>
                        <a:pt x="0" y="29604"/>
                        <a:pt x="274" y="31688"/>
                        <a:pt x="750" y="33664"/>
                      </a:cubicBezTo>
                      <a:cubicBezTo>
                        <a:pt x="1151" y="35208"/>
                        <a:pt x="1341" y="37241"/>
                        <a:pt x="2777" y="37241"/>
                      </a:cubicBezTo>
                      <a:cubicBezTo>
                        <a:pt x="3047" y="37241"/>
                        <a:pt x="3360" y="37170"/>
                        <a:pt x="3727" y="37010"/>
                      </a:cubicBezTo>
                      <a:cubicBezTo>
                        <a:pt x="7037" y="35557"/>
                        <a:pt x="9359" y="31890"/>
                        <a:pt x="9109" y="28259"/>
                      </a:cubicBezTo>
                      <a:cubicBezTo>
                        <a:pt x="8966" y="26104"/>
                        <a:pt x="8073" y="23770"/>
                        <a:pt x="9168" y="21925"/>
                      </a:cubicBezTo>
                      <a:cubicBezTo>
                        <a:pt x="10228" y="20151"/>
                        <a:pt x="12740" y="19615"/>
                        <a:pt x="13633" y="17757"/>
                      </a:cubicBezTo>
                      <a:cubicBezTo>
                        <a:pt x="14419" y="16114"/>
                        <a:pt x="13621" y="14197"/>
                        <a:pt x="13633" y="12376"/>
                      </a:cubicBezTo>
                      <a:cubicBezTo>
                        <a:pt x="13645" y="10209"/>
                        <a:pt x="14824" y="8232"/>
                        <a:pt x="15419" y="6125"/>
                      </a:cubicBezTo>
                      <a:cubicBezTo>
                        <a:pt x="16014" y="4030"/>
                        <a:pt x="15740" y="1303"/>
                        <a:pt x="13800" y="327"/>
                      </a:cubicBezTo>
                      <a:cubicBezTo>
                        <a:pt x="13357" y="101"/>
                        <a:pt x="12887" y="0"/>
                        <a:pt x="12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50"/>
                <p:cNvSpPr/>
                <p:nvPr/>
              </p:nvSpPr>
              <p:spPr>
                <a:xfrm>
                  <a:off x="6262075" y="2183125"/>
                  <a:ext cx="369725" cy="12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9" h="48400" extrusionOk="0">
                      <a:moveTo>
                        <a:pt x="13300" y="1"/>
                      </a:moveTo>
                      <a:lnTo>
                        <a:pt x="13300" y="1"/>
                      </a:lnTo>
                      <a:cubicBezTo>
                        <a:pt x="12026" y="6299"/>
                        <a:pt x="10693" y="12574"/>
                        <a:pt x="9419" y="18872"/>
                      </a:cubicBezTo>
                      <a:cubicBezTo>
                        <a:pt x="9169" y="16015"/>
                        <a:pt x="8299" y="13217"/>
                        <a:pt x="7002" y="10657"/>
                      </a:cubicBezTo>
                      <a:lnTo>
                        <a:pt x="7002" y="10657"/>
                      </a:lnTo>
                      <a:cubicBezTo>
                        <a:pt x="8597" y="15550"/>
                        <a:pt x="8299" y="21230"/>
                        <a:pt x="7049" y="26230"/>
                      </a:cubicBezTo>
                      <a:cubicBezTo>
                        <a:pt x="7037" y="23301"/>
                        <a:pt x="6275" y="20432"/>
                        <a:pt x="5037" y="17801"/>
                      </a:cubicBezTo>
                      <a:lnTo>
                        <a:pt x="5037" y="17801"/>
                      </a:lnTo>
                      <a:cubicBezTo>
                        <a:pt x="6037" y="22087"/>
                        <a:pt x="5740" y="26599"/>
                        <a:pt x="4787" y="30898"/>
                      </a:cubicBezTo>
                      <a:cubicBezTo>
                        <a:pt x="3846" y="35196"/>
                        <a:pt x="2287" y="39339"/>
                        <a:pt x="775" y="43459"/>
                      </a:cubicBezTo>
                      <a:cubicBezTo>
                        <a:pt x="382" y="44506"/>
                        <a:pt x="1" y="45578"/>
                        <a:pt x="72" y="46673"/>
                      </a:cubicBezTo>
                      <a:lnTo>
                        <a:pt x="72" y="46709"/>
                      </a:lnTo>
                      <a:cubicBezTo>
                        <a:pt x="149" y="47781"/>
                        <a:pt x="1038" y="48399"/>
                        <a:pt x="1932" y="48399"/>
                      </a:cubicBezTo>
                      <a:cubicBezTo>
                        <a:pt x="2557" y="48399"/>
                        <a:pt x="3184" y="48097"/>
                        <a:pt x="3537" y="47435"/>
                      </a:cubicBezTo>
                      <a:cubicBezTo>
                        <a:pt x="3894" y="46781"/>
                        <a:pt x="4144" y="46030"/>
                        <a:pt x="4323" y="45340"/>
                      </a:cubicBezTo>
                      <a:cubicBezTo>
                        <a:pt x="5394" y="41268"/>
                        <a:pt x="6323" y="37160"/>
                        <a:pt x="7716" y="33184"/>
                      </a:cubicBezTo>
                      <a:cubicBezTo>
                        <a:pt x="9121" y="29219"/>
                        <a:pt x="11026" y="25528"/>
                        <a:pt x="13824" y="22397"/>
                      </a:cubicBezTo>
                      <a:lnTo>
                        <a:pt x="13824" y="22397"/>
                      </a:lnTo>
                      <a:cubicBezTo>
                        <a:pt x="12145" y="23528"/>
                        <a:pt x="10633" y="25016"/>
                        <a:pt x="9621" y="26778"/>
                      </a:cubicBezTo>
                      <a:cubicBezTo>
                        <a:pt x="10978" y="22325"/>
                        <a:pt x="12633" y="18027"/>
                        <a:pt x="14788" y="13884"/>
                      </a:cubicBezTo>
                      <a:lnTo>
                        <a:pt x="14788" y="13884"/>
                      </a:lnTo>
                      <a:cubicBezTo>
                        <a:pt x="13193" y="15491"/>
                        <a:pt x="11764" y="17384"/>
                        <a:pt x="10931" y="19503"/>
                      </a:cubicBezTo>
                      <a:cubicBezTo>
                        <a:pt x="12181" y="13098"/>
                        <a:pt x="12895" y="6502"/>
                        <a:pt x="133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50"/>
                <p:cNvSpPr/>
                <p:nvPr/>
              </p:nvSpPr>
              <p:spPr>
                <a:xfrm>
                  <a:off x="6055800" y="1638850"/>
                  <a:ext cx="675700" cy="14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8" h="57966" extrusionOk="0">
                      <a:moveTo>
                        <a:pt x="16989" y="1"/>
                      </a:moveTo>
                      <a:cubicBezTo>
                        <a:pt x="15685" y="1"/>
                        <a:pt x="14375" y="228"/>
                        <a:pt x="13157" y="674"/>
                      </a:cubicBezTo>
                      <a:cubicBezTo>
                        <a:pt x="9514" y="1984"/>
                        <a:pt x="6656" y="4937"/>
                        <a:pt x="4680" y="8270"/>
                      </a:cubicBezTo>
                      <a:cubicBezTo>
                        <a:pt x="715" y="14973"/>
                        <a:pt x="1" y="23486"/>
                        <a:pt x="2799" y="30749"/>
                      </a:cubicBezTo>
                      <a:cubicBezTo>
                        <a:pt x="3692" y="33083"/>
                        <a:pt x="4954" y="35345"/>
                        <a:pt x="5108" y="37845"/>
                      </a:cubicBezTo>
                      <a:cubicBezTo>
                        <a:pt x="5216" y="39584"/>
                        <a:pt x="4775" y="41334"/>
                        <a:pt x="4954" y="43060"/>
                      </a:cubicBezTo>
                      <a:cubicBezTo>
                        <a:pt x="5394" y="47144"/>
                        <a:pt x="8883" y="50002"/>
                        <a:pt x="10050" y="53847"/>
                      </a:cubicBezTo>
                      <a:cubicBezTo>
                        <a:pt x="10502" y="55383"/>
                        <a:pt x="10181" y="57145"/>
                        <a:pt x="11955" y="57800"/>
                      </a:cubicBezTo>
                      <a:cubicBezTo>
                        <a:pt x="12262" y="57914"/>
                        <a:pt x="12555" y="57966"/>
                        <a:pt x="12834" y="57966"/>
                      </a:cubicBezTo>
                      <a:cubicBezTo>
                        <a:pt x="14506" y="57966"/>
                        <a:pt x="15662" y="56108"/>
                        <a:pt x="16407" y="54740"/>
                      </a:cubicBezTo>
                      <a:cubicBezTo>
                        <a:pt x="19217" y="49585"/>
                        <a:pt x="22099" y="44203"/>
                        <a:pt x="22361" y="38334"/>
                      </a:cubicBezTo>
                      <a:cubicBezTo>
                        <a:pt x="22492" y="35095"/>
                        <a:pt x="21801" y="31868"/>
                        <a:pt x="22063" y="28630"/>
                      </a:cubicBezTo>
                      <a:cubicBezTo>
                        <a:pt x="22420" y="24129"/>
                        <a:pt x="24528" y="19962"/>
                        <a:pt x="25730" y="15616"/>
                      </a:cubicBezTo>
                      <a:cubicBezTo>
                        <a:pt x="26945" y="11271"/>
                        <a:pt x="27028" y="6068"/>
                        <a:pt x="23932" y="2782"/>
                      </a:cubicBezTo>
                      <a:cubicBezTo>
                        <a:pt x="22157" y="903"/>
                        <a:pt x="19585" y="1"/>
                        <a:pt x="1698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50"/>
                <p:cNvSpPr/>
                <p:nvPr/>
              </p:nvSpPr>
              <p:spPr>
                <a:xfrm>
                  <a:off x="6189450" y="1863700"/>
                  <a:ext cx="380125" cy="10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5" h="42494" extrusionOk="0">
                      <a:moveTo>
                        <a:pt x="10112" y="0"/>
                      </a:moveTo>
                      <a:cubicBezTo>
                        <a:pt x="8336" y="0"/>
                        <a:pt x="6657" y="1411"/>
                        <a:pt x="5751" y="3027"/>
                      </a:cubicBezTo>
                      <a:cubicBezTo>
                        <a:pt x="4715" y="4908"/>
                        <a:pt x="4358" y="7075"/>
                        <a:pt x="3441" y="9016"/>
                      </a:cubicBezTo>
                      <a:cubicBezTo>
                        <a:pt x="2477" y="11004"/>
                        <a:pt x="917" y="12766"/>
                        <a:pt x="584" y="14957"/>
                      </a:cubicBezTo>
                      <a:cubicBezTo>
                        <a:pt x="1" y="18707"/>
                        <a:pt x="3227" y="22053"/>
                        <a:pt x="3525" y="25851"/>
                      </a:cubicBezTo>
                      <a:cubicBezTo>
                        <a:pt x="3703" y="28089"/>
                        <a:pt x="2846" y="30292"/>
                        <a:pt x="2763" y="32542"/>
                      </a:cubicBezTo>
                      <a:cubicBezTo>
                        <a:pt x="2703" y="34816"/>
                        <a:pt x="3465" y="37019"/>
                        <a:pt x="4430" y="39067"/>
                      </a:cubicBezTo>
                      <a:cubicBezTo>
                        <a:pt x="5158" y="40524"/>
                        <a:pt x="5791" y="42494"/>
                        <a:pt x="7128" y="42494"/>
                      </a:cubicBezTo>
                      <a:cubicBezTo>
                        <a:pt x="7496" y="42494"/>
                        <a:pt x="7916" y="42345"/>
                        <a:pt x="8406" y="41996"/>
                      </a:cubicBezTo>
                      <a:cubicBezTo>
                        <a:pt x="11645" y="39674"/>
                        <a:pt x="13336" y="35174"/>
                        <a:pt x="12228" y="31328"/>
                      </a:cubicBezTo>
                      <a:cubicBezTo>
                        <a:pt x="11597" y="29030"/>
                        <a:pt x="10085" y="26708"/>
                        <a:pt x="10859" y="24458"/>
                      </a:cubicBezTo>
                      <a:cubicBezTo>
                        <a:pt x="11597" y="22315"/>
                        <a:pt x="14181" y="21160"/>
                        <a:pt x="14729" y="18957"/>
                      </a:cubicBezTo>
                      <a:cubicBezTo>
                        <a:pt x="15205" y="17017"/>
                        <a:pt x="13907" y="15135"/>
                        <a:pt x="13514" y="13171"/>
                      </a:cubicBezTo>
                      <a:cubicBezTo>
                        <a:pt x="13038" y="10813"/>
                        <a:pt x="13859" y="8408"/>
                        <a:pt x="14014" y="6003"/>
                      </a:cubicBezTo>
                      <a:cubicBezTo>
                        <a:pt x="14181" y="3610"/>
                        <a:pt x="13276" y="741"/>
                        <a:pt x="10954" y="110"/>
                      </a:cubicBezTo>
                      <a:cubicBezTo>
                        <a:pt x="10673" y="35"/>
                        <a:pt x="10391" y="0"/>
                        <a:pt x="1011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50"/>
                <p:cNvSpPr/>
                <p:nvPr/>
              </p:nvSpPr>
              <p:spPr>
                <a:xfrm>
                  <a:off x="6265050" y="2035200"/>
                  <a:ext cx="262850" cy="137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54852" extrusionOk="0">
                      <a:moveTo>
                        <a:pt x="4894" y="1"/>
                      </a:moveTo>
                      <a:cubicBezTo>
                        <a:pt x="4942" y="7085"/>
                        <a:pt x="4942" y="14169"/>
                        <a:pt x="4978" y="21253"/>
                      </a:cubicBezTo>
                      <a:cubicBezTo>
                        <a:pt x="4061" y="18217"/>
                        <a:pt x="2501" y="15395"/>
                        <a:pt x="501" y="12931"/>
                      </a:cubicBezTo>
                      <a:lnTo>
                        <a:pt x="501" y="12931"/>
                      </a:lnTo>
                      <a:cubicBezTo>
                        <a:pt x="3335" y="17860"/>
                        <a:pt x="4299" y="24051"/>
                        <a:pt x="4073" y="29718"/>
                      </a:cubicBezTo>
                      <a:cubicBezTo>
                        <a:pt x="3406" y="26575"/>
                        <a:pt x="1930" y="23646"/>
                        <a:pt x="1" y="21075"/>
                      </a:cubicBezTo>
                      <a:lnTo>
                        <a:pt x="1" y="21075"/>
                      </a:lnTo>
                      <a:cubicBezTo>
                        <a:pt x="2049" y="25480"/>
                        <a:pt x="2751" y="30397"/>
                        <a:pt x="2703" y="35255"/>
                      </a:cubicBezTo>
                      <a:cubicBezTo>
                        <a:pt x="2656" y="40101"/>
                        <a:pt x="1918" y="44923"/>
                        <a:pt x="1215" y="49733"/>
                      </a:cubicBezTo>
                      <a:cubicBezTo>
                        <a:pt x="1037" y="50935"/>
                        <a:pt x="858" y="52186"/>
                        <a:pt x="1191" y="53364"/>
                      </a:cubicBezTo>
                      <a:cubicBezTo>
                        <a:pt x="1191" y="53376"/>
                        <a:pt x="1191" y="53400"/>
                        <a:pt x="1203" y="53400"/>
                      </a:cubicBezTo>
                      <a:cubicBezTo>
                        <a:pt x="1477" y="54369"/>
                        <a:pt x="2308" y="54851"/>
                        <a:pt x="3143" y="54851"/>
                      </a:cubicBezTo>
                      <a:cubicBezTo>
                        <a:pt x="3981" y="54851"/>
                        <a:pt x="4822" y="54366"/>
                        <a:pt x="5109" y="53400"/>
                      </a:cubicBezTo>
                      <a:cubicBezTo>
                        <a:pt x="5347" y="52602"/>
                        <a:pt x="5454" y="51757"/>
                        <a:pt x="5490" y="50959"/>
                      </a:cubicBezTo>
                      <a:cubicBezTo>
                        <a:pt x="5704" y="46328"/>
                        <a:pt x="5787" y="41684"/>
                        <a:pt x="6383" y="37088"/>
                      </a:cubicBezTo>
                      <a:cubicBezTo>
                        <a:pt x="6978" y="32481"/>
                        <a:pt x="8192" y="28075"/>
                        <a:pt x="10514" y="24063"/>
                      </a:cubicBezTo>
                      <a:lnTo>
                        <a:pt x="10514" y="24063"/>
                      </a:lnTo>
                      <a:cubicBezTo>
                        <a:pt x="8954" y="25670"/>
                        <a:pt x="7656" y="27599"/>
                        <a:pt x="6978" y="29730"/>
                      </a:cubicBezTo>
                      <a:cubicBezTo>
                        <a:pt x="7418" y="24611"/>
                        <a:pt x="8228" y="19598"/>
                        <a:pt x="9621" y="14657"/>
                      </a:cubicBezTo>
                      <a:lnTo>
                        <a:pt x="9621" y="14657"/>
                      </a:lnTo>
                      <a:cubicBezTo>
                        <a:pt x="8276" y="16753"/>
                        <a:pt x="7156" y="19122"/>
                        <a:pt x="6752" y="21587"/>
                      </a:cubicBezTo>
                      <a:cubicBezTo>
                        <a:pt x="6644" y="14407"/>
                        <a:pt x="5918" y="7120"/>
                        <a:pt x="48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63" name="Google Shape;1963;p50"/>
            <p:cNvGrpSpPr/>
            <p:nvPr/>
          </p:nvGrpSpPr>
          <p:grpSpPr>
            <a:xfrm rot="769623">
              <a:off x="7103595" y="3402103"/>
              <a:ext cx="338462" cy="219356"/>
              <a:chOff x="4777330" y="1135189"/>
              <a:chExt cx="224975" cy="145775"/>
            </a:xfrm>
          </p:grpSpPr>
          <p:sp>
            <p:nvSpPr>
              <p:cNvPr id="1964" name="Google Shape;1964;p50"/>
              <p:cNvSpPr/>
              <p:nvPr/>
            </p:nvSpPr>
            <p:spPr>
              <a:xfrm>
                <a:off x="4777330" y="1135189"/>
                <a:ext cx="224975" cy="145775"/>
              </a:xfrm>
              <a:custGeom>
                <a:avLst/>
                <a:gdLst/>
                <a:ahLst/>
                <a:cxnLst/>
                <a:rect l="l" t="t" r="r" b="b"/>
                <a:pathLst>
                  <a:path w="8999" h="5831" extrusionOk="0">
                    <a:moveTo>
                      <a:pt x="6993" y="1"/>
                    </a:moveTo>
                    <a:cubicBezTo>
                      <a:pt x="5329" y="1"/>
                      <a:pt x="3662" y="828"/>
                      <a:pt x="2710" y="2222"/>
                    </a:cubicBezTo>
                    <a:cubicBezTo>
                      <a:pt x="2836" y="1731"/>
                      <a:pt x="2850" y="1212"/>
                      <a:pt x="2513" y="819"/>
                    </a:cubicBezTo>
                    <a:cubicBezTo>
                      <a:pt x="2335" y="609"/>
                      <a:pt x="2054" y="501"/>
                      <a:pt x="1777" y="501"/>
                    </a:cubicBezTo>
                    <a:cubicBezTo>
                      <a:pt x="1684" y="501"/>
                      <a:pt x="1591" y="513"/>
                      <a:pt x="1503" y="538"/>
                    </a:cubicBezTo>
                    <a:cubicBezTo>
                      <a:pt x="1152" y="622"/>
                      <a:pt x="857" y="889"/>
                      <a:pt x="646" y="1198"/>
                    </a:cubicBezTo>
                    <a:cubicBezTo>
                      <a:pt x="225" y="1843"/>
                      <a:pt x="183" y="2672"/>
                      <a:pt x="197" y="3458"/>
                    </a:cubicBezTo>
                    <a:cubicBezTo>
                      <a:pt x="253" y="4230"/>
                      <a:pt x="281" y="5114"/>
                      <a:pt x="1" y="5830"/>
                    </a:cubicBezTo>
                    <a:cubicBezTo>
                      <a:pt x="637" y="5450"/>
                      <a:pt x="1392" y="5316"/>
                      <a:pt x="2143" y="5316"/>
                    </a:cubicBezTo>
                    <a:cubicBezTo>
                      <a:pt x="2252" y="5316"/>
                      <a:pt x="2362" y="5319"/>
                      <a:pt x="2471" y="5325"/>
                    </a:cubicBezTo>
                    <a:cubicBezTo>
                      <a:pt x="3327" y="5339"/>
                      <a:pt x="4170" y="5493"/>
                      <a:pt x="5026" y="5521"/>
                    </a:cubicBezTo>
                    <a:cubicBezTo>
                      <a:pt x="5070" y="5522"/>
                      <a:pt x="5114" y="5523"/>
                      <a:pt x="5158" y="5523"/>
                    </a:cubicBezTo>
                    <a:cubicBezTo>
                      <a:pt x="5595" y="5523"/>
                      <a:pt x="6045" y="5455"/>
                      <a:pt x="6402" y="5212"/>
                    </a:cubicBezTo>
                    <a:cubicBezTo>
                      <a:pt x="6781" y="4932"/>
                      <a:pt x="6991" y="4370"/>
                      <a:pt x="6724" y="3977"/>
                    </a:cubicBezTo>
                    <a:cubicBezTo>
                      <a:pt x="6570" y="3738"/>
                      <a:pt x="6289" y="3626"/>
                      <a:pt x="6009" y="3528"/>
                    </a:cubicBezTo>
                    <a:cubicBezTo>
                      <a:pt x="5585" y="3412"/>
                      <a:pt x="5146" y="3352"/>
                      <a:pt x="4706" y="3352"/>
                    </a:cubicBezTo>
                    <a:cubicBezTo>
                      <a:pt x="4240" y="3352"/>
                      <a:pt x="3775" y="3419"/>
                      <a:pt x="3327" y="3556"/>
                    </a:cubicBezTo>
                    <a:cubicBezTo>
                      <a:pt x="4801" y="3023"/>
                      <a:pt x="6233" y="2475"/>
                      <a:pt x="7707" y="1970"/>
                    </a:cubicBezTo>
                    <a:cubicBezTo>
                      <a:pt x="8044" y="1843"/>
                      <a:pt x="8395" y="1731"/>
                      <a:pt x="8648" y="1464"/>
                    </a:cubicBezTo>
                    <a:cubicBezTo>
                      <a:pt x="8886" y="1198"/>
                      <a:pt x="8998" y="777"/>
                      <a:pt x="8802" y="496"/>
                    </a:cubicBezTo>
                    <a:cubicBezTo>
                      <a:pt x="8662" y="299"/>
                      <a:pt x="8409" y="215"/>
                      <a:pt x="8170" y="145"/>
                    </a:cubicBezTo>
                    <a:cubicBezTo>
                      <a:pt x="7784" y="48"/>
                      <a:pt x="7389" y="1"/>
                      <a:pt x="6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0"/>
              <p:cNvSpPr/>
              <p:nvPr/>
            </p:nvSpPr>
            <p:spPr>
              <a:xfrm>
                <a:off x="4789605" y="1150739"/>
                <a:ext cx="184275" cy="115825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4633" extrusionOk="0">
                    <a:moveTo>
                      <a:pt x="7370" y="0"/>
                    </a:moveTo>
                    <a:lnTo>
                      <a:pt x="7370" y="0"/>
                    </a:lnTo>
                    <a:cubicBezTo>
                      <a:pt x="6612" y="14"/>
                      <a:pt x="5868" y="197"/>
                      <a:pt x="5167" y="449"/>
                    </a:cubicBezTo>
                    <a:cubicBezTo>
                      <a:pt x="4465" y="716"/>
                      <a:pt x="3805" y="1109"/>
                      <a:pt x="3187" y="1530"/>
                    </a:cubicBezTo>
                    <a:cubicBezTo>
                      <a:pt x="2570" y="1951"/>
                      <a:pt x="2008" y="2443"/>
                      <a:pt x="1489" y="2962"/>
                    </a:cubicBezTo>
                    <a:cubicBezTo>
                      <a:pt x="1306" y="3159"/>
                      <a:pt x="1138" y="3327"/>
                      <a:pt x="955" y="3524"/>
                    </a:cubicBezTo>
                    <a:cubicBezTo>
                      <a:pt x="955" y="2667"/>
                      <a:pt x="1054" y="1811"/>
                      <a:pt x="1208" y="941"/>
                    </a:cubicBezTo>
                    <a:lnTo>
                      <a:pt x="1208" y="941"/>
                    </a:lnTo>
                    <a:cubicBezTo>
                      <a:pt x="941" y="1853"/>
                      <a:pt x="787" y="2808"/>
                      <a:pt x="717" y="3776"/>
                    </a:cubicBezTo>
                    <a:cubicBezTo>
                      <a:pt x="464" y="4057"/>
                      <a:pt x="225" y="4338"/>
                      <a:pt x="1" y="4632"/>
                    </a:cubicBezTo>
                    <a:cubicBezTo>
                      <a:pt x="352" y="4338"/>
                      <a:pt x="675" y="4029"/>
                      <a:pt x="1026" y="3748"/>
                    </a:cubicBezTo>
                    <a:cubicBezTo>
                      <a:pt x="1589" y="3691"/>
                      <a:pt x="2155" y="3661"/>
                      <a:pt x="2720" y="3661"/>
                    </a:cubicBezTo>
                    <a:cubicBezTo>
                      <a:pt x="3535" y="3661"/>
                      <a:pt x="4349" y="3722"/>
                      <a:pt x="5153" y="3846"/>
                    </a:cubicBezTo>
                    <a:cubicBezTo>
                      <a:pt x="4015" y="3621"/>
                      <a:pt x="2856" y="3519"/>
                      <a:pt x="1704" y="3519"/>
                    </a:cubicBezTo>
                    <a:cubicBezTo>
                      <a:pt x="1562" y="3519"/>
                      <a:pt x="1420" y="3520"/>
                      <a:pt x="1278" y="3524"/>
                    </a:cubicBezTo>
                    <a:cubicBezTo>
                      <a:pt x="1419" y="3397"/>
                      <a:pt x="1531" y="3299"/>
                      <a:pt x="1685" y="3173"/>
                    </a:cubicBezTo>
                    <a:cubicBezTo>
                      <a:pt x="2233" y="2681"/>
                      <a:pt x="2808" y="2232"/>
                      <a:pt x="3398" y="1811"/>
                    </a:cubicBezTo>
                    <a:cubicBezTo>
                      <a:pt x="4001" y="1390"/>
                      <a:pt x="4605" y="1011"/>
                      <a:pt x="5279" y="702"/>
                    </a:cubicBezTo>
                    <a:cubicBezTo>
                      <a:pt x="5939" y="379"/>
                      <a:pt x="6640" y="155"/>
                      <a:pt x="7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Healthy Nutrition Coach Portfolio by Slidesgo">
  <a:themeElements>
    <a:clrScheme name="Simple Light">
      <a:dk1>
        <a:srgbClr val="173505"/>
      </a:dk1>
      <a:lt1>
        <a:srgbClr val="FBF7E4"/>
      </a:lt1>
      <a:dk2>
        <a:srgbClr val="F5F1CD"/>
      </a:dk2>
      <a:lt2>
        <a:srgbClr val="FFC95C"/>
      </a:lt2>
      <a:accent1>
        <a:srgbClr val="EF9821"/>
      </a:accent1>
      <a:accent2>
        <a:srgbClr val="F46B24"/>
      </a:accent2>
      <a:accent3>
        <a:srgbClr val="C92E52"/>
      </a:accent3>
      <a:accent4>
        <a:srgbClr val="96AE6D"/>
      </a:accent4>
      <a:accent5>
        <a:srgbClr val="7C9853"/>
      </a:accent5>
      <a:accent6>
        <a:srgbClr val="425422"/>
      </a:accent6>
      <a:hlink>
        <a:srgbClr val="173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Экран (16:9)</PresentationFormat>
  <Paragraphs>16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Bebas Neue</vt:lpstr>
      <vt:lpstr>Marcellus</vt:lpstr>
      <vt:lpstr>Mulish</vt:lpstr>
      <vt:lpstr>Nunito Light</vt:lpstr>
      <vt:lpstr>Times New Roman</vt:lpstr>
      <vt:lpstr>Healthy Nutrition Coach Portfolio by Slidesgo</vt:lpstr>
      <vt:lpstr>Healthy Fast Food</vt:lpstr>
      <vt:lpstr>Презентация PowerPoint</vt:lpstr>
      <vt:lpstr>1</vt:lpstr>
      <vt:lpstr>Презентация PowerPoint</vt:lpstr>
      <vt:lpstr>Photo showcase</vt:lpstr>
      <vt:lpstr>My best work</vt:lpstr>
      <vt:lpstr>Opt for foods that are lower in fat and higher in protein and fiber. And steer clear of all items that contain trans fats.</vt:lpstr>
      <vt:lpstr>Презентация PowerPoint</vt:lpstr>
      <vt:lpstr>Презентация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Fast Food</dc:title>
  <cp:lastModifiedBy>Microsoft Office User</cp:lastModifiedBy>
  <cp:revision>2</cp:revision>
  <dcterms:modified xsi:type="dcterms:W3CDTF">2024-10-09T12:45:51Z</dcterms:modified>
</cp:coreProperties>
</file>